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12323" r:id="rId5"/>
    <p:sldId id="2147474907" r:id="rId6"/>
    <p:sldId id="2147474917" r:id="rId7"/>
    <p:sldId id="2147474912" r:id="rId8"/>
    <p:sldId id="368" r:id="rId9"/>
    <p:sldId id="316" r:id="rId10"/>
    <p:sldId id="12324" r:id="rId11"/>
    <p:sldId id="12333" r:id="rId12"/>
    <p:sldId id="12335" r:id="rId13"/>
    <p:sldId id="12334" r:id="rId14"/>
    <p:sldId id="319" r:id="rId15"/>
    <p:sldId id="30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825181-55CF-7843-641C-FF0504865202}" name="Isaac GRAVOLIN" initials="IG" userId="S::Isaac.Gravolin@dcceew-migration.gov.au::54f26922-fed6-4a10-8c31-fc00b7e1d94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C"/>
    <a:srgbClr val="083A42"/>
    <a:srgbClr val="EAEAEA"/>
    <a:srgbClr val="F2F2F2"/>
    <a:srgbClr val="00703F"/>
    <a:srgbClr val="D9D9D9"/>
    <a:srgbClr val="FFFFFF"/>
    <a:srgbClr val="9AFFBE"/>
    <a:srgbClr val="40C1AC"/>
    <a:srgbClr val="198E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F62C0C-4E25-4F36-8063-1DA060CC06FF}" v="2" dt="2024-07-31T04:06:11.3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snapToGrid="0">
      <p:cViewPr varScale="1">
        <p:scale>
          <a:sx n="101" d="100"/>
          <a:sy n="101" d="100"/>
        </p:scale>
        <p:origin x="876"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aw, Emily" userId="dbc1b594-eb66-41ba-84e1-d70945c691de" providerId="ADAL" clId="{46F62C0C-4E25-4F36-8063-1DA060CC06FF}"/>
    <pc:docChg chg="undo custSel addSld delSld modSld">
      <pc:chgData name="Walshaw, Emily" userId="dbc1b594-eb66-41ba-84e1-d70945c691de" providerId="ADAL" clId="{46F62C0C-4E25-4F36-8063-1DA060CC06FF}" dt="2024-08-08T00:20:37.963" v="258"/>
      <pc:docMkLst>
        <pc:docMk/>
      </pc:docMkLst>
      <pc:sldChg chg="modSp mod delCm modCm">
        <pc:chgData name="Walshaw, Emily" userId="dbc1b594-eb66-41ba-84e1-d70945c691de" providerId="ADAL" clId="{46F62C0C-4E25-4F36-8063-1DA060CC06FF}" dt="2024-08-08T00:20:18.885" v="249"/>
        <pc:sldMkLst>
          <pc:docMk/>
          <pc:sldMk cId="1423397487" sldId="319"/>
        </pc:sldMkLst>
        <pc:spChg chg="mod">
          <ac:chgData name="Walshaw, Emily" userId="dbc1b594-eb66-41ba-84e1-d70945c691de" providerId="ADAL" clId="{46F62C0C-4E25-4F36-8063-1DA060CC06FF}" dt="2024-07-31T04:16:49.108" v="235" actId="14100"/>
          <ac:spMkLst>
            <pc:docMk/>
            <pc:sldMk cId="1423397487" sldId="319"/>
            <ac:spMk id="2" creationId="{E1E1D662-56D8-2388-D513-16BF911857E8}"/>
          </ac:spMkLst>
        </pc:spChg>
        <pc:spChg chg="mod">
          <ac:chgData name="Walshaw, Emily" userId="dbc1b594-eb66-41ba-84e1-d70945c691de" providerId="ADAL" clId="{46F62C0C-4E25-4F36-8063-1DA060CC06FF}" dt="2024-07-31T04:16:27.596" v="233" actId="1076"/>
          <ac:spMkLst>
            <pc:docMk/>
            <pc:sldMk cId="1423397487" sldId="319"/>
            <ac:spMk id="7" creationId="{5C26951F-AFD0-1078-3185-312945EA607E}"/>
          </ac:spMkLst>
        </pc:spChg>
        <pc:spChg chg="mod">
          <ac:chgData name="Walshaw, Emily" userId="dbc1b594-eb66-41ba-84e1-d70945c691de" providerId="ADAL" clId="{46F62C0C-4E25-4F36-8063-1DA060CC06FF}" dt="2024-07-31T04:17:53.976" v="246" actId="962"/>
          <ac:spMkLst>
            <pc:docMk/>
            <pc:sldMk cId="1423397487" sldId="319"/>
            <ac:spMk id="17" creationId="{89F21A0E-BA0F-343C-B620-4DC28F7E96E4}"/>
          </ac:spMkLst>
        </pc:spChg>
        <pc:spChg chg="mod">
          <ac:chgData name="Walshaw, Emily" userId="dbc1b594-eb66-41ba-84e1-d70945c691de" providerId="ADAL" clId="{46F62C0C-4E25-4F36-8063-1DA060CC06FF}" dt="2024-07-31T04:17:45.213" v="245" actId="962"/>
          <ac:spMkLst>
            <pc:docMk/>
            <pc:sldMk cId="1423397487" sldId="319"/>
            <ac:spMk id="21" creationId="{1F102A36-0C33-8B76-CCF0-5B7E270AB6FB}"/>
          </ac:spMkLst>
        </pc:spChg>
        <pc:spChg chg="mod">
          <ac:chgData name="Walshaw, Emily" userId="dbc1b594-eb66-41ba-84e1-d70945c691de" providerId="ADAL" clId="{46F62C0C-4E25-4F36-8063-1DA060CC06FF}" dt="2024-07-31T04:18:00.664" v="247" actId="962"/>
          <ac:spMkLst>
            <pc:docMk/>
            <pc:sldMk cId="1423397487" sldId="319"/>
            <ac:spMk id="22" creationId="{F3E2F432-FC72-6058-9A56-709E5B8EAA05}"/>
          </ac:spMkLst>
        </pc:spChg>
        <pc:spChg chg="mod">
          <ac:chgData name="Walshaw, Emily" userId="dbc1b594-eb66-41ba-84e1-d70945c691de" providerId="ADAL" clId="{46F62C0C-4E25-4F36-8063-1DA060CC06FF}" dt="2024-07-31T04:17:36.543" v="243" actId="962"/>
          <ac:spMkLst>
            <pc:docMk/>
            <pc:sldMk cId="1423397487" sldId="319"/>
            <ac:spMk id="23" creationId="{AE2B963C-CEAD-E0AC-61C3-8E7D4E97268E}"/>
          </ac:spMkLst>
        </pc:spChg>
        <pc:spChg chg="mod">
          <ac:chgData name="Walshaw, Emily" userId="dbc1b594-eb66-41ba-84e1-d70945c691de" providerId="ADAL" clId="{46F62C0C-4E25-4F36-8063-1DA060CC06FF}" dt="2024-07-31T04:17:12.976" v="241" actId="962"/>
          <ac:spMkLst>
            <pc:docMk/>
            <pc:sldMk cId="1423397487" sldId="319"/>
            <ac:spMk id="28" creationId="{4E8F1FF0-B509-0308-4C1B-C1A13F875713}"/>
          </ac:spMkLst>
        </pc:spChg>
        <pc:spChg chg="mod">
          <ac:chgData name="Walshaw, Emily" userId="dbc1b594-eb66-41ba-84e1-d70945c691de" providerId="ADAL" clId="{46F62C0C-4E25-4F36-8063-1DA060CC06FF}" dt="2024-07-31T04:17:11.734" v="240" actId="962"/>
          <ac:spMkLst>
            <pc:docMk/>
            <pc:sldMk cId="1423397487" sldId="319"/>
            <ac:spMk id="29" creationId="{235CD390-71E1-800F-A2B0-7A05D2E5F023}"/>
          </ac:spMkLst>
        </pc:spChg>
        <pc:extLst>
          <p:ext xmlns:p="http://schemas.openxmlformats.org/presentationml/2006/main" uri="{D6D511B9-2390-475A-947B-AFAB55BFBCF1}">
            <pc226:cmChg xmlns:pc226="http://schemas.microsoft.com/office/powerpoint/2022/06/main/command" chg="del mod">
              <pc226:chgData name="Walshaw, Emily" userId="dbc1b594-eb66-41ba-84e1-d70945c691de" providerId="ADAL" clId="{46F62C0C-4E25-4F36-8063-1DA060CC06FF}" dt="2024-08-08T00:20:18.885" v="249"/>
              <pc2:cmMkLst xmlns:pc2="http://schemas.microsoft.com/office/powerpoint/2019/9/main/command">
                <pc:docMk/>
                <pc:sldMk cId="1423397487" sldId="319"/>
                <pc2:cmMk id="{93120C13-331E-4381-B11B-C8B5CC4982B3}"/>
              </pc2:cmMkLst>
            </pc226:cmChg>
            <pc226:cmChg xmlns:pc226="http://schemas.microsoft.com/office/powerpoint/2022/06/main/command" chg="del mod">
              <pc226:chgData name="Walshaw, Emily" userId="dbc1b594-eb66-41ba-84e1-d70945c691de" providerId="ADAL" clId="{46F62C0C-4E25-4F36-8063-1DA060CC06FF}" dt="2024-08-08T00:20:17.699" v="248"/>
              <pc2:cmMkLst xmlns:pc2="http://schemas.microsoft.com/office/powerpoint/2019/9/main/command">
                <pc:docMk/>
                <pc:sldMk cId="1423397487" sldId="319"/>
                <pc2:cmMk id="{90430BA7-114A-434A-8AF4-C3F57494B75B}"/>
              </pc2:cmMkLst>
            </pc226:cmChg>
          </p:ext>
        </pc:extLst>
      </pc:sldChg>
      <pc:sldChg chg="modSp mod delCm modCm">
        <pc:chgData name="Walshaw, Emily" userId="dbc1b594-eb66-41ba-84e1-d70945c691de" providerId="ADAL" clId="{46F62C0C-4E25-4F36-8063-1DA060CC06FF}" dt="2024-08-08T00:20:29.186" v="254"/>
        <pc:sldMkLst>
          <pc:docMk/>
          <pc:sldMk cId="3100328152" sldId="368"/>
        </pc:sldMkLst>
        <pc:spChg chg="mod">
          <ac:chgData name="Walshaw, Emily" userId="dbc1b594-eb66-41ba-84e1-d70945c691de" providerId="ADAL" clId="{46F62C0C-4E25-4F36-8063-1DA060CC06FF}" dt="2024-07-31T04:08:57.727" v="38" actId="6549"/>
          <ac:spMkLst>
            <pc:docMk/>
            <pc:sldMk cId="3100328152" sldId="368"/>
            <ac:spMk id="4" creationId="{2F863F91-A799-EAFD-C9CB-BDEEE9A3BF5B}"/>
          </ac:spMkLst>
        </pc:spChg>
        <pc:spChg chg="mod">
          <ac:chgData name="Walshaw, Emily" userId="dbc1b594-eb66-41ba-84e1-d70945c691de" providerId="ADAL" clId="{46F62C0C-4E25-4F36-8063-1DA060CC06FF}" dt="2024-07-31T04:09:13.977" v="66" actId="20577"/>
          <ac:spMkLst>
            <pc:docMk/>
            <pc:sldMk cId="3100328152" sldId="368"/>
            <ac:spMk id="11" creationId="{55E2242F-3298-69BD-6904-7888D7327FC6}"/>
          </ac:spMkLst>
        </pc:spChg>
        <pc:extLst>
          <p:ext xmlns:p="http://schemas.openxmlformats.org/presentationml/2006/main" uri="{D6D511B9-2390-475A-947B-AFAB55BFBCF1}">
            <pc226:cmChg xmlns:pc226="http://schemas.microsoft.com/office/powerpoint/2022/06/main/command" chg="del mod">
              <pc226:chgData name="Walshaw, Emily" userId="dbc1b594-eb66-41ba-84e1-d70945c691de" providerId="ADAL" clId="{46F62C0C-4E25-4F36-8063-1DA060CC06FF}" dt="2024-08-08T00:20:27.934" v="252"/>
              <pc2:cmMkLst xmlns:pc2="http://schemas.microsoft.com/office/powerpoint/2019/9/main/command">
                <pc:docMk/>
                <pc:sldMk cId="3100328152" sldId="368"/>
                <pc2:cmMk id="{2096B884-F380-46D9-9BF3-B626B3EEC095}"/>
              </pc2:cmMkLst>
            </pc226:cmChg>
            <pc226:cmChg xmlns:pc226="http://schemas.microsoft.com/office/powerpoint/2022/06/main/command" chg="del mod">
              <pc226:chgData name="Walshaw, Emily" userId="dbc1b594-eb66-41ba-84e1-d70945c691de" providerId="ADAL" clId="{46F62C0C-4E25-4F36-8063-1DA060CC06FF}" dt="2024-08-08T00:20:27.324" v="251"/>
              <pc2:cmMkLst xmlns:pc2="http://schemas.microsoft.com/office/powerpoint/2019/9/main/command">
                <pc:docMk/>
                <pc:sldMk cId="3100328152" sldId="368"/>
                <pc2:cmMk id="{9B38A79A-7818-404C-A67D-D0D90D2F626C}"/>
              </pc2:cmMkLst>
            </pc226:cmChg>
            <pc226:cmChg xmlns:pc226="http://schemas.microsoft.com/office/powerpoint/2022/06/main/command" chg="del mod">
              <pc226:chgData name="Walshaw, Emily" userId="dbc1b594-eb66-41ba-84e1-d70945c691de" providerId="ADAL" clId="{46F62C0C-4E25-4F36-8063-1DA060CC06FF}" dt="2024-08-08T00:20:28.584" v="253"/>
              <pc2:cmMkLst xmlns:pc2="http://schemas.microsoft.com/office/powerpoint/2019/9/main/command">
                <pc:docMk/>
                <pc:sldMk cId="3100328152" sldId="368"/>
                <pc2:cmMk id="{2A312F9F-88D6-4534-98E9-9F23867EAF71}"/>
              </pc2:cmMkLst>
            </pc226:cmChg>
            <pc226:cmChg xmlns:pc226="http://schemas.microsoft.com/office/powerpoint/2022/06/main/command" chg="del mod">
              <pc226:chgData name="Walshaw, Emily" userId="dbc1b594-eb66-41ba-84e1-d70945c691de" providerId="ADAL" clId="{46F62C0C-4E25-4F36-8063-1DA060CC06FF}" dt="2024-08-08T00:20:29.186" v="254"/>
              <pc2:cmMkLst xmlns:pc2="http://schemas.microsoft.com/office/powerpoint/2019/9/main/command">
                <pc:docMk/>
                <pc:sldMk cId="3100328152" sldId="368"/>
                <pc2:cmMk id="{597FC6EB-07A5-482E-81F9-DCC42C466157}"/>
              </pc2:cmMkLst>
            </pc226:cmChg>
          </p:ext>
        </pc:extLst>
      </pc:sldChg>
      <pc:sldChg chg="modSp mod delCm modCm">
        <pc:chgData name="Walshaw, Emily" userId="dbc1b594-eb66-41ba-84e1-d70945c691de" providerId="ADAL" clId="{46F62C0C-4E25-4F36-8063-1DA060CC06FF}" dt="2024-08-08T00:20:33.518" v="256"/>
        <pc:sldMkLst>
          <pc:docMk/>
          <pc:sldMk cId="2377508013" sldId="12324"/>
        </pc:sldMkLst>
        <pc:spChg chg="mod">
          <ac:chgData name="Walshaw, Emily" userId="dbc1b594-eb66-41ba-84e1-d70945c691de" providerId="ADAL" clId="{46F62C0C-4E25-4F36-8063-1DA060CC06FF}" dt="2024-07-31T04:12:02.708" v="79" actId="20577"/>
          <ac:spMkLst>
            <pc:docMk/>
            <pc:sldMk cId="2377508013" sldId="12324"/>
            <ac:spMk id="181" creationId="{2BE23FAE-FA60-DC10-360C-5F8B6A7715AC}"/>
          </ac:spMkLst>
        </pc:spChg>
        <pc:spChg chg="mod">
          <ac:chgData name="Walshaw, Emily" userId="dbc1b594-eb66-41ba-84e1-d70945c691de" providerId="ADAL" clId="{46F62C0C-4E25-4F36-8063-1DA060CC06FF}" dt="2024-07-31T04:11:51.143" v="72" actId="255"/>
          <ac:spMkLst>
            <pc:docMk/>
            <pc:sldMk cId="2377508013" sldId="12324"/>
            <ac:spMk id="186" creationId="{BAC73883-183D-1F5A-F982-A876C56835FC}"/>
          </ac:spMkLst>
        </pc:spChg>
        <pc:extLst>
          <p:ext xmlns:p="http://schemas.openxmlformats.org/presentationml/2006/main" uri="{D6D511B9-2390-475A-947B-AFAB55BFBCF1}">
            <pc226:cmChg xmlns:pc226="http://schemas.microsoft.com/office/powerpoint/2022/06/main/command" chg="del mod">
              <pc226:chgData name="Walshaw, Emily" userId="dbc1b594-eb66-41ba-84e1-d70945c691de" providerId="ADAL" clId="{46F62C0C-4E25-4F36-8063-1DA060CC06FF}" dt="2024-08-08T00:20:32.472" v="255"/>
              <pc2:cmMkLst xmlns:pc2="http://schemas.microsoft.com/office/powerpoint/2019/9/main/command">
                <pc:docMk/>
                <pc:sldMk cId="2377508013" sldId="12324"/>
                <pc2:cmMk id="{34A32A89-2883-4053-BFBA-516452BA4FA2}"/>
              </pc2:cmMkLst>
            </pc226:cmChg>
            <pc226:cmChg xmlns:pc226="http://schemas.microsoft.com/office/powerpoint/2022/06/main/command" chg="del mod">
              <pc226:chgData name="Walshaw, Emily" userId="dbc1b594-eb66-41ba-84e1-d70945c691de" providerId="ADAL" clId="{46F62C0C-4E25-4F36-8063-1DA060CC06FF}" dt="2024-08-08T00:20:33.518" v="256"/>
              <pc2:cmMkLst xmlns:pc2="http://schemas.microsoft.com/office/powerpoint/2019/9/main/command">
                <pc:docMk/>
                <pc:sldMk cId="2377508013" sldId="12324"/>
                <pc2:cmMk id="{4E18B8D7-E5AA-4F83-A220-A97423F2BD1D}"/>
              </pc2:cmMkLst>
            </pc226:cmChg>
          </p:ext>
        </pc:extLst>
      </pc:sldChg>
      <pc:sldChg chg="del">
        <pc:chgData name="Walshaw, Emily" userId="dbc1b594-eb66-41ba-84e1-d70945c691de" providerId="ADAL" clId="{46F62C0C-4E25-4F36-8063-1DA060CC06FF}" dt="2024-07-31T04:11:35.977" v="71" actId="2696"/>
        <pc:sldMkLst>
          <pc:docMk/>
          <pc:sldMk cId="660147856" sldId="12330"/>
        </pc:sldMkLst>
      </pc:sldChg>
      <pc:sldChg chg="del">
        <pc:chgData name="Walshaw, Emily" userId="dbc1b594-eb66-41ba-84e1-d70945c691de" providerId="ADAL" clId="{46F62C0C-4E25-4F36-8063-1DA060CC06FF}" dt="2024-07-31T04:11:35.977" v="71" actId="2696"/>
        <pc:sldMkLst>
          <pc:docMk/>
          <pc:sldMk cId="3246421460" sldId="12331"/>
        </pc:sldMkLst>
      </pc:sldChg>
      <pc:sldChg chg="del">
        <pc:chgData name="Walshaw, Emily" userId="dbc1b594-eb66-41ba-84e1-d70945c691de" providerId="ADAL" clId="{46F62C0C-4E25-4F36-8063-1DA060CC06FF}" dt="2024-07-31T04:11:35.977" v="71" actId="2696"/>
        <pc:sldMkLst>
          <pc:docMk/>
          <pc:sldMk cId="1340994798" sldId="12332"/>
        </pc:sldMkLst>
      </pc:sldChg>
      <pc:sldChg chg="modSp mod delCm modCm">
        <pc:chgData name="Walshaw, Emily" userId="dbc1b594-eb66-41ba-84e1-d70945c691de" providerId="ADAL" clId="{46F62C0C-4E25-4F36-8063-1DA060CC06FF}" dt="2024-08-08T00:20:37.963" v="258"/>
        <pc:sldMkLst>
          <pc:docMk/>
          <pc:sldMk cId="2963131317" sldId="12334"/>
        </pc:sldMkLst>
        <pc:spChg chg="mod">
          <ac:chgData name="Walshaw, Emily" userId="dbc1b594-eb66-41ba-84e1-d70945c691de" providerId="ADAL" clId="{46F62C0C-4E25-4F36-8063-1DA060CC06FF}" dt="2024-07-31T04:15:19.130" v="214" actId="20577"/>
          <ac:spMkLst>
            <pc:docMk/>
            <pc:sldMk cId="2963131317" sldId="12334"/>
            <ac:spMk id="3" creationId="{B7BD6B4F-45C0-2213-3D3B-3D8C496B7295}"/>
          </ac:spMkLst>
        </pc:spChg>
        <pc:extLst>
          <p:ext xmlns:p="http://schemas.openxmlformats.org/presentationml/2006/main" uri="{D6D511B9-2390-475A-947B-AFAB55BFBCF1}">
            <pc226:cmChg xmlns:pc226="http://schemas.microsoft.com/office/powerpoint/2022/06/main/command" chg="del mod">
              <pc226:chgData name="Walshaw, Emily" userId="dbc1b594-eb66-41ba-84e1-d70945c691de" providerId="ADAL" clId="{46F62C0C-4E25-4F36-8063-1DA060CC06FF}" dt="2024-08-08T00:20:37.963" v="258"/>
              <pc2:cmMkLst xmlns:pc2="http://schemas.microsoft.com/office/powerpoint/2019/9/main/command">
                <pc:docMk/>
                <pc:sldMk cId="2963131317" sldId="12334"/>
                <pc2:cmMk id="{CF1DD27E-756F-4C81-BD4E-6D0EBCC435BE}"/>
              </pc2:cmMkLst>
            </pc226:cmChg>
            <pc226:cmChg xmlns:pc226="http://schemas.microsoft.com/office/powerpoint/2022/06/main/command" chg="del mod">
              <pc226:chgData name="Walshaw, Emily" userId="dbc1b594-eb66-41ba-84e1-d70945c691de" providerId="ADAL" clId="{46F62C0C-4E25-4F36-8063-1DA060CC06FF}" dt="2024-08-08T00:20:36.624" v="257"/>
              <pc2:cmMkLst xmlns:pc2="http://schemas.microsoft.com/office/powerpoint/2019/9/main/command">
                <pc:docMk/>
                <pc:sldMk cId="2963131317" sldId="12334"/>
                <pc2:cmMk id="{45FF74C8-FB14-4851-8D5D-59AB2D868E91}"/>
              </pc2:cmMkLst>
            </pc226:cmChg>
          </p:ext>
        </pc:extLst>
      </pc:sldChg>
      <pc:sldChg chg="modSp mod delCm modCm">
        <pc:chgData name="Walshaw, Emily" userId="dbc1b594-eb66-41ba-84e1-d70945c691de" providerId="ADAL" clId="{46F62C0C-4E25-4F36-8063-1DA060CC06FF}" dt="2024-08-08T00:20:23.802" v="250"/>
        <pc:sldMkLst>
          <pc:docMk/>
          <pc:sldMk cId="147105630" sldId="2147474912"/>
        </pc:sldMkLst>
        <pc:spChg chg="mod">
          <ac:chgData name="Walshaw, Emily" userId="dbc1b594-eb66-41ba-84e1-d70945c691de" providerId="ADAL" clId="{46F62C0C-4E25-4F36-8063-1DA060CC06FF}" dt="2024-07-31T04:06:47.189" v="9" actId="14100"/>
          <ac:spMkLst>
            <pc:docMk/>
            <pc:sldMk cId="147105630" sldId="2147474912"/>
            <ac:spMk id="2" creationId="{2ABA6ADB-D4AA-94B8-B04E-C3F17DE8219D}"/>
          </ac:spMkLst>
        </pc:spChg>
        <pc:spChg chg="mod">
          <ac:chgData name="Walshaw, Emily" userId="dbc1b594-eb66-41ba-84e1-d70945c691de" providerId="ADAL" clId="{46F62C0C-4E25-4F36-8063-1DA060CC06FF}" dt="2024-07-31T04:06:43.101" v="8" actId="1076"/>
          <ac:spMkLst>
            <pc:docMk/>
            <pc:sldMk cId="147105630" sldId="2147474912"/>
            <ac:spMk id="5" creationId="{78B9DC59-79E4-E248-A5B8-4594DFA5F67C}"/>
          </ac:spMkLst>
        </pc:spChg>
        <pc:spChg chg="mod">
          <ac:chgData name="Walshaw, Emily" userId="dbc1b594-eb66-41ba-84e1-d70945c691de" providerId="ADAL" clId="{46F62C0C-4E25-4F36-8063-1DA060CC06FF}" dt="2024-07-31T04:06:40.643" v="7" actId="14100"/>
          <ac:spMkLst>
            <pc:docMk/>
            <pc:sldMk cId="147105630" sldId="2147474912"/>
            <ac:spMk id="6" creationId="{A51A5E2B-2C43-AC65-19E3-9188F587E2B6}"/>
          </ac:spMkLst>
        </pc:spChg>
        <pc:extLst>
          <p:ext xmlns:p="http://schemas.openxmlformats.org/presentationml/2006/main" uri="{D6D511B9-2390-475A-947B-AFAB55BFBCF1}">
            <pc226:cmChg xmlns:pc226="http://schemas.microsoft.com/office/powerpoint/2022/06/main/command" chg="del mod">
              <pc226:chgData name="Walshaw, Emily" userId="dbc1b594-eb66-41ba-84e1-d70945c691de" providerId="ADAL" clId="{46F62C0C-4E25-4F36-8063-1DA060CC06FF}" dt="2024-08-08T00:20:23.802" v="250"/>
              <pc2:cmMkLst xmlns:pc2="http://schemas.microsoft.com/office/powerpoint/2019/9/main/command">
                <pc:docMk/>
                <pc:sldMk cId="147105630" sldId="2147474912"/>
                <pc2:cmMk id="{AE1A1516-5A3D-4789-B5EC-090DE0B8CEB4}"/>
              </pc2:cmMkLst>
            </pc226:cmChg>
          </p:ext>
        </pc:extLst>
      </pc:sldChg>
      <pc:sldChg chg="add del">
        <pc:chgData name="Walshaw, Emily" userId="dbc1b594-eb66-41ba-84e1-d70945c691de" providerId="ADAL" clId="{46F62C0C-4E25-4F36-8063-1DA060CC06FF}" dt="2024-07-31T04:06:11.376" v="1"/>
        <pc:sldMkLst>
          <pc:docMk/>
          <pc:sldMk cId="679928589" sldId="214747491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F5BD93-47E4-7D14-FAF9-D656C0FC847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0C06F635-F4AA-5057-BC44-59D0C3D45E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19AD84-9C1D-41EF-A905-10A69DC3309A}" type="datetimeFigureOut">
              <a:rPr lang="en-AU" smtClean="0"/>
              <a:t>8/08/2024</a:t>
            </a:fld>
            <a:endParaRPr lang="en-AU"/>
          </a:p>
        </p:txBody>
      </p:sp>
      <p:sp>
        <p:nvSpPr>
          <p:cNvPr id="4" name="Footer Placeholder 3">
            <a:extLst>
              <a:ext uri="{FF2B5EF4-FFF2-40B4-BE49-F238E27FC236}">
                <a16:creationId xmlns:a16="http://schemas.microsoft.com/office/drawing/2014/main" id="{4E195B8B-65B1-27F6-DF97-90CBB53B18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2408829F-0095-42AE-1778-7C43D84116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DDA5D8-9C47-435B-8D23-C615155545B1}" type="slidenum">
              <a:rPr lang="en-AU" smtClean="0"/>
              <a:t>‹#›</a:t>
            </a:fld>
            <a:endParaRPr lang="en-AU"/>
          </a:p>
        </p:txBody>
      </p:sp>
    </p:spTree>
    <p:extLst>
      <p:ext uri="{BB962C8B-B14F-4D97-AF65-F5344CB8AC3E}">
        <p14:creationId xmlns:p14="http://schemas.microsoft.com/office/powerpoint/2010/main" val="670321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55F13F-CB8A-44D4-AC86-FC44DB9362EA}" type="datetimeFigureOut">
              <a:rPr lang="en-AU" smtClean="0"/>
              <a:t>8/08/2024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C4D22B-FDEC-49AE-AD3C-25B29D6850DC}" type="slidenum">
              <a:rPr lang="en-AU" smtClean="0"/>
              <a:t>‹#›</a:t>
            </a:fld>
            <a:endParaRPr lang="en-AU"/>
          </a:p>
        </p:txBody>
      </p:sp>
    </p:spTree>
    <p:extLst>
      <p:ext uri="{BB962C8B-B14F-4D97-AF65-F5344CB8AC3E}">
        <p14:creationId xmlns:p14="http://schemas.microsoft.com/office/powerpoint/2010/main" val="1702264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5C4D22B-FDEC-49AE-AD3C-25B29D6850DC}" type="slidenum">
              <a:rPr lang="en-AU" smtClean="0"/>
              <a:t>3</a:t>
            </a:fld>
            <a:endParaRPr lang="en-AU"/>
          </a:p>
        </p:txBody>
      </p:sp>
    </p:spTree>
    <p:extLst>
      <p:ext uri="{BB962C8B-B14F-4D97-AF65-F5344CB8AC3E}">
        <p14:creationId xmlns:p14="http://schemas.microsoft.com/office/powerpoint/2010/main" val="3145314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5C4D22B-FDEC-49AE-AD3C-25B29D6850DC}" type="slidenum">
              <a:rPr lang="en-AU" smtClean="0"/>
              <a:t>4</a:t>
            </a:fld>
            <a:endParaRPr lang="en-AU"/>
          </a:p>
        </p:txBody>
      </p:sp>
    </p:spTree>
    <p:extLst>
      <p:ext uri="{BB962C8B-B14F-4D97-AF65-F5344CB8AC3E}">
        <p14:creationId xmlns:p14="http://schemas.microsoft.com/office/powerpoint/2010/main" val="2768980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4D22B-FDEC-49AE-AD3C-25B29D6850DC}"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20871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1">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4DC41A-31A8-9D2B-50E7-CED68248378C}"/>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6" name="Straight Connector 5">
            <a:extLst>
              <a:ext uri="{FF2B5EF4-FFF2-40B4-BE49-F238E27FC236}">
                <a16:creationId xmlns:a16="http://schemas.microsoft.com/office/drawing/2014/main" id="{5FDAF7F6-4FB6-EC8B-4CD1-7E29963CF148}"/>
              </a:ext>
            </a:extLst>
          </p:cNvPr>
          <p:cNvCxnSpPr/>
          <p:nvPr userDrawn="1"/>
        </p:nvCxnSpPr>
        <p:spPr>
          <a:xfrm>
            <a:off x="0" y="6291833"/>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pattern, fabric, art, black and white&#10;&#10;Description automatically generated">
            <a:extLst>
              <a:ext uri="{FF2B5EF4-FFF2-40B4-BE49-F238E27FC236}">
                <a16:creationId xmlns:a16="http://schemas.microsoft.com/office/drawing/2014/main" id="{17443D0D-4399-B596-B06C-11C6F57CF9A0}"/>
              </a:ext>
            </a:extLst>
          </p:cNvPr>
          <p:cNvPicPr>
            <a:picLocks noChangeAspect="1"/>
          </p:cNvPicPr>
          <p:nvPr userDrawn="1"/>
        </p:nvPicPr>
        <p:blipFill rotWithShape="1">
          <a:blip r:embed="rId2">
            <a:alphaModFix amt="50000"/>
            <a:extLst>
              <a:ext uri="{28A0092B-C50C-407E-A947-70E740481C1C}">
                <a14:useLocalDpi xmlns:a14="http://schemas.microsoft.com/office/drawing/2010/main" val="0"/>
              </a:ext>
            </a:extLst>
          </a:blip>
          <a:srcRect t="92013"/>
          <a:stretch/>
        </p:blipFill>
        <p:spPr>
          <a:xfrm>
            <a:off x="0" y="6310510"/>
            <a:ext cx="12192000" cy="547490"/>
          </a:xfrm>
          <a:prstGeom prst="rect">
            <a:avLst/>
          </a:prstGeom>
        </p:spPr>
      </p:pic>
      <p:pic>
        <p:nvPicPr>
          <p:cNvPr id="8" name="Picture 7" descr="A picture containing text, font, screenshot, white&#10;&#10;Description automatically generated">
            <a:extLst>
              <a:ext uri="{FF2B5EF4-FFF2-40B4-BE49-F238E27FC236}">
                <a16:creationId xmlns:a16="http://schemas.microsoft.com/office/drawing/2014/main" id="{BF1E698F-5C0A-CD1F-4340-8809E0F5819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0863" y="549275"/>
            <a:ext cx="3221743" cy="673609"/>
          </a:xfrm>
          <a:prstGeom prst="rect">
            <a:avLst/>
          </a:prstGeom>
        </p:spPr>
      </p:pic>
      <p:sp>
        <p:nvSpPr>
          <p:cNvPr id="3" name="Text Placeholder 2">
            <a:extLst>
              <a:ext uri="{FF2B5EF4-FFF2-40B4-BE49-F238E27FC236}">
                <a16:creationId xmlns:a16="http://schemas.microsoft.com/office/drawing/2014/main" id="{A83E1CB6-B084-4085-AF3B-86945D5650FE}"/>
              </a:ext>
            </a:extLst>
          </p:cNvPr>
          <p:cNvSpPr>
            <a:spLocks noGrp="1"/>
          </p:cNvSpPr>
          <p:nvPr>
            <p:ph type="body" sz="quarter" idx="10" hasCustomPrompt="1"/>
          </p:nvPr>
        </p:nvSpPr>
        <p:spPr>
          <a:xfrm>
            <a:off x="1247775" y="1986973"/>
            <a:ext cx="10069513" cy="571932"/>
          </a:xfrm>
          <a:prstGeom prst="rect">
            <a:avLst/>
          </a:prstGeom>
        </p:spPr>
        <p:txBody>
          <a:bodyPr/>
          <a:lstStyle>
            <a:lvl1pPr marL="0" indent="0">
              <a:buFontTx/>
              <a:buNone/>
              <a:defRPr sz="4000" b="1">
                <a:solidFill>
                  <a:schemeClr val="bg1"/>
                </a:solidFill>
                <a:latin typeface="+mn-lt"/>
              </a:defRPr>
            </a:lvl1pPr>
            <a:lvl2pPr marL="0" indent="0">
              <a:spcBef>
                <a:spcPts val="500"/>
              </a:spcBef>
              <a:buFontTx/>
              <a:buNone/>
              <a:defRPr sz="3000"/>
            </a:lvl2pPr>
            <a:lvl3pPr marL="0" indent="0">
              <a:spcBef>
                <a:spcPts val="600"/>
              </a:spcBef>
              <a:spcAft>
                <a:spcPts val="0"/>
              </a:spcAft>
              <a:buFontTx/>
              <a:buNone/>
              <a:defRPr/>
            </a:lvl3pPr>
            <a:lvl4pPr marL="0" indent="0">
              <a:buFontTx/>
              <a:buNone/>
              <a:defRPr sz="1200"/>
            </a:lvl4pPr>
            <a:lvl5pPr marL="216000" indent="-216000">
              <a:spcBef>
                <a:spcPts val="600"/>
              </a:spcBef>
              <a:defRPr/>
            </a:lvl5pPr>
          </a:lstStyle>
          <a:p>
            <a:pPr lvl="0"/>
            <a:r>
              <a:rPr lang="en-US"/>
              <a:t>Heading 1</a:t>
            </a:r>
          </a:p>
        </p:txBody>
      </p:sp>
      <p:sp>
        <p:nvSpPr>
          <p:cNvPr id="4" name="Text Placeholder 2">
            <a:extLst>
              <a:ext uri="{FF2B5EF4-FFF2-40B4-BE49-F238E27FC236}">
                <a16:creationId xmlns:a16="http://schemas.microsoft.com/office/drawing/2014/main" id="{B6A60A7E-24AD-59C7-DF76-8A566D3A6F24}"/>
              </a:ext>
            </a:extLst>
          </p:cNvPr>
          <p:cNvSpPr>
            <a:spLocks noGrp="1"/>
          </p:cNvSpPr>
          <p:nvPr>
            <p:ph type="body" sz="quarter" idx="11" hasCustomPrompt="1"/>
          </p:nvPr>
        </p:nvSpPr>
        <p:spPr>
          <a:xfrm>
            <a:off x="1247775" y="2715491"/>
            <a:ext cx="10069513" cy="350259"/>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sz="2000">
                <a:solidFill>
                  <a:schemeClr val="bg1"/>
                </a:solidFill>
              </a:defRPr>
            </a:lvl3pPr>
            <a:lvl4pPr marL="0" indent="0">
              <a:buFontTx/>
              <a:buNone/>
              <a:defRPr sz="1200"/>
            </a:lvl4pPr>
            <a:lvl5pPr marL="216000" indent="-216000">
              <a:spcBef>
                <a:spcPts val="600"/>
              </a:spcBef>
              <a:defRPr/>
            </a:lvl5pPr>
          </a:lstStyle>
          <a:p>
            <a:pPr lvl="2"/>
            <a:r>
              <a:rPr lang="en-US"/>
              <a:t>Sub-heading</a:t>
            </a:r>
          </a:p>
        </p:txBody>
      </p:sp>
      <p:sp>
        <p:nvSpPr>
          <p:cNvPr id="5" name="Text Placeholder 2">
            <a:extLst>
              <a:ext uri="{FF2B5EF4-FFF2-40B4-BE49-F238E27FC236}">
                <a16:creationId xmlns:a16="http://schemas.microsoft.com/office/drawing/2014/main" id="{FE7954DF-9BCB-AFC4-2F56-FE7DDBD1DB7B}"/>
              </a:ext>
            </a:extLst>
          </p:cNvPr>
          <p:cNvSpPr>
            <a:spLocks noGrp="1"/>
          </p:cNvSpPr>
          <p:nvPr>
            <p:ph type="body" sz="quarter" idx="12" hasCustomPrompt="1"/>
          </p:nvPr>
        </p:nvSpPr>
        <p:spPr>
          <a:xfrm>
            <a:off x="1247775" y="5688011"/>
            <a:ext cx="10069513" cy="350259"/>
          </a:xfrm>
          <a:prstGeom prst="rect">
            <a:avLst/>
          </a:prstGeom>
        </p:spPr>
        <p:txBody>
          <a:bodyPr anchor="b"/>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b="1">
                <a:solidFill>
                  <a:schemeClr val="bg1"/>
                </a:solidFill>
              </a:defRPr>
            </a:lvl3pPr>
            <a:lvl4pPr marL="0" indent="0">
              <a:buFontTx/>
              <a:buNone/>
              <a:defRPr sz="1400">
                <a:solidFill>
                  <a:schemeClr val="bg1"/>
                </a:solidFill>
              </a:defRPr>
            </a:lvl4pPr>
            <a:lvl5pPr marL="216000" indent="-216000">
              <a:spcBef>
                <a:spcPts val="600"/>
              </a:spcBef>
              <a:defRPr/>
            </a:lvl5pPr>
          </a:lstStyle>
          <a:p>
            <a:pPr lvl="3"/>
            <a:r>
              <a:rPr lang="en-US"/>
              <a:t>Presenters</a:t>
            </a:r>
          </a:p>
          <a:p>
            <a:pPr lvl="3"/>
            <a:r>
              <a:rPr lang="en-US"/>
              <a:t>Date</a:t>
            </a:r>
          </a:p>
        </p:txBody>
      </p:sp>
    </p:spTree>
    <p:extLst>
      <p:ext uri="{BB962C8B-B14F-4D97-AF65-F5344CB8AC3E}">
        <p14:creationId xmlns:p14="http://schemas.microsoft.com/office/powerpoint/2010/main" val="1099568142"/>
      </p:ext>
    </p:extLst>
  </p:cSld>
  <p:clrMapOvr>
    <a:masterClrMapping/>
  </p:clrMapOvr>
  <p:extLst>
    <p:ext uri="{DCECCB84-F9BA-43D5-87BE-67443E8EF086}">
      <p15:sldGuideLst xmlns:p15="http://schemas.microsoft.com/office/powerpoint/2012/main">
        <p15:guide id="1" pos="84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2">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2B08941-29B0-0C94-BF76-21117074A368}"/>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picture containing pattern, fabric, art, black and white&#10;&#10;Description automatically generated">
            <a:extLst>
              <a:ext uri="{FF2B5EF4-FFF2-40B4-BE49-F238E27FC236}">
                <a16:creationId xmlns:a16="http://schemas.microsoft.com/office/drawing/2014/main" id="{ED0C8DBF-A4DC-B99F-C581-3EE3A2B46E7E}"/>
              </a:ext>
            </a:extLst>
          </p:cNvPr>
          <p:cNvPicPr>
            <a:picLocks noChangeAspect="1"/>
          </p:cNvPicPr>
          <p:nvPr userDrawn="1"/>
        </p:nvPicPr>
        <p:blipFill>
          <a:blip r:embed="rId2">
            <a:alphaModFix amt="5000"/>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sp>
        <p:nvSpPr>
          <p:cNvPr id="7" name="Rectangle 6">
            <a:extLst>
              <a:ext uri="{FF2B5EF4-FFF2-40B4-BE49-F238E27FC236}">
                <a16:creationId xmlns:a16="http://schemas.microsoft.com/office/drawing/2014/main" id="{A1C758A7-B43E-2831-D399-ECA1A410AAC6}"/>
              </a:ext>
            </a:extLst>
          </p:cNvPr>
          <p:cNvSpPr/>
          <p:nvPr userDrawn="1"/>
        </p:nvSpPr>
        <p:spPr>
          <a:xfrm>
            <a:off x="550863" y="549275"/>
            <a:ext cx="11090275" cy="574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A picture containing black, darkness&#10;&#10;Description automatically generated">
            <a:extLst>
              <a:ext uri="{FF2B5EF4-FFF2-40B4-BE49-F238E27FC236}">
                <a16:creationId xmlns:a16="http://schemas.microsoft.com/office/drawing/2014/main" id="{41F9729B-A8FF-1657-3116-D327EF2FD8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4032" y="942975"/>
            <a:ext cx="3221743" cy="673609"/>
          </a:xfrm>
          <a:prstGeom prst="rect">
            <a:avLst/>
          </a:prstGeom>
        </p:spPr>
      </p:pic>
      <p:sp>
        <p:nvSpPr>
          <p:cNvPr id="3" name="Text Placeholder 2">
            <a:extLst>
              <a:ext uri="{FF2B5EF4-FFF2-40B4-BE49-F238E27FC236}">
                <a16:creationId xmlns:a16="http://schemas.microsoft.com/office/drawing/2014/main" id="{8272881F-D93E-7B62-89E3-CC7B4475658A}"/>
              </a:ext>
            </a:extLst>
          </p:cNvPr>
          <p:cNvSpPr>
            <a:spLocks noGrp="1"/>
          </p:cNvSpPr>
          <p:nvPr>
            <p:ph type="body" sz="quarter" idx="10" hasCustomPrompt="1"/>
          </p:nvPr>
        </p:nvSpPr>
        <p:spPr>
          <a:xfrm>
            <a:off x="1343026" y="1986973"/>
            <a:ext cx="6408738" cy="571932"/>
          </a:xfrm>
          <a:prstGeom prst="rect">
            <a:avLst/>
          </a:prstGeom>
        </p:spPr>
        <p:txBody>
          <a:bodyPr/>
          <a:lstStyle>
            <a:lvl1pPr marL="0" indent="0">
              <a:buFontTx/>
              <a:buNone/>
              <a:defRPr sz="4000" b="1">
                <a:solidFill>
                  <a:schemeClr val="bg2"/>
                </a:solidFill>
                <a:latin typeface="+mn-lt"/>
              </a:defRPr>
            </a:lvl1pPr>
            <a:lvl2pPr marL="0" indent="0">
              <a:spcBef>
                <a:spcPts val="500"/>
              </a:spcBef>
              <a:buFontTx/>
              <a:buNone/>
              <a:defRPr sz="3000"/>
            </a:lvl2pPr>
            <a:lvl3pPr marL="0" indent="0">
              <a:spcBef>
                <a:spcPts val="600"/>
              </a:spcBef>
              <a:spcAft>
                <a:spcPts val="0"/>
              </a:spcAft>
              <a:buFontTx/>
              <a:buNone/>
              <a:defRPr/>
            </a:lvl3pPr>
            <a:lvl4pPr marL="0" indent="0">
              <a:buFontTx/>
              <a:buNone/>
              <a:defRPr sz="1200"/>
            </a:lvl4pPr>
            <a:lvl5pPr marL="216000" indent="-216000">
              <a:spcBef>
                <a:spcPts val="600"/>
              </a:spcBef>
              <a:defRPr/>
            </a:lvl5pPr>
          </a:lstStyle>
          <a:p>
            <a:pPr lvl="0"/>
            <a:r>
              <a:rPr lang="en-US"/>
              <a:t>Heading 1</a:t>
            </a:r>
          </a:p>
        </p:txBody>
      </p:sp>
      <p:sp>
        <p:nvSpPr>
          <p:cNvPr id="4" name="Text Placeholder 2">
            <a:extLst>
              <a:ext uri="{FF2B5EF4-FFF2-40B4-BE49-F238E27FC236}">
                <a16:creationId xmlns:a16="http://schemas.microsoft.com/office/drawing/2014/main" id="{3AA430CA-82B4-EA1C-7488-FA4243B7A74F}"/>
              </a:ext>
            </a:extLst>
          </p:cNvPr>
          <p:cNvSpPr>
            <a:spLocks noGrp="1"/>
          </p:cNvSpPr>
          <p:nvPr>
            <p:ph type="body" sz="quarter" idx="11" hasCustomPrompt="1"/>
          </p:nvPr>
        </p:nvSpPr>
        <p:spPr>
          <a:xfrm>
            <a:off x="1343026" y="2687783"/>
            <a:ext cx="6408738" cy="350259"/>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a:solidFill>
                  <a:schemeClr val="bg2"/>
                </a:solidFill>
              </a:defRPr>
            </a:lvl3pPr>
            <a:lvl4pPr marL="0" indent="0">
              <a:buFontTx/>
              <a:buNone/>
              <a:defRPr sz="1200"/>
            </a:lvl4pPr>
            <a:lvl5pPr marL="216000" indent="-216000">
              <a:spcBef>
                <a:spcPts val="600"/>
              </a:spcBef>
              <a:defRPr/>
            </a:lvl5pPr>
          </a:lstStyle>
          <a:p>
            <a:pPr lvl="2"/>
            <a:r>
              <a:rPr lang="en-US"/>
              <a:t>Sub-heading</a:t>
            </a:r>
          </a:p>
        </p:txBody>
      </p:sp>
      <p:sp>
        <p:nvSpPr>
          <p:cNvPr id="5" name="Text Placeholder 2">
            <a:extLst>
              <a:ext uri="{FF2B5EF4-FFF2-40B4-BE49-F238E27FC236}">
                <a16:creationId xmlns:a16="http://schemas.microsoft.com/office/drawing/2014/main" id="{12EBF6BF-FB42-36C0-E4E2-AE1C637625EE}"/>
              </a:ext>
            </a:extLst>
          </p:cNvPr>
          <p:cNvSpPr>
            <a:spLocks noGrp="1"/>
          </p:cNvSpPr>
          <p:nvPr>
            <p:ph type="body" sz="quarter" idx="12" hasCustomPrompt="1"/>
          </p:nvPr>
        </p:nvSpPr>
        <p:spPr>
          <a:xfrm>
            <a:off x="1343026" y="5259386"/>
            <a:ext cx="6408738" cy="350259"/>
          </a:xfrm>
          <a:prstGeom prst="rect">
            <a:avLst/>
          </a:prstGeom>
        </p:spPr>
        <p:txBody>
          <a:bodyPr anchor="b"/>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b="1">
                <a:solidFill>
                  <a:schemeClr val="bg1"/>
                </a:solidFill>
              </a:defRPr>
            </a:lvl3pPr>
            <a:lvl4pPr marL="0" indent="0">
              <a:buFontTx/>
              <a:buNone/>
              <a:defRPr sz="1400">
                <a:solidFill>
                  <a:schemeClr val="bg2"/>
                </a:solidFill>
              </a:defRPr>
            </a:lvl4pPr>
            <a:lvl5pPr marL="216000" indent="-216000">
              <a:spcBef>
                <a:spcPts val="600"/>
              </a:spcBef>
              <a:defRPr/>
            </a:lvl5pPr>
          </a:lstStyle>
          <a:p>
            <a:pPr lvl="3"/>
            <a:r>
              <a:rPr lang="en-US"/>
              <a:t>Presenters</a:t>
            </a:r>
          </a:p>
          <a:p>
            <a:pPr lvl="3"/>
            <a:r>
              <a:rPr lang="en-US"/>
              <a:t>Date</a:t>
            </a:r>
          </a:p>
        </p:txBody>
      </p:sp>
    </p:spTree>
    <p:extLst>
      <p:ext uri="{BB962C8B-B14F-4D97-AF65-F5344CB8AC3E}">
        <p14:creationId xmlns:p14="http://schemas.microsoft.com/office/powerpoint/2010/main" val="518241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3">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A5C165C-F51B-A40E-A837-FB29D8314411}"/>
              </a:ext>
            </a:extLst>
          </p:cNvPr>
          <p:cNvSpPr>
            <a:spLocks noGrp="1"/>
          </p:cNvSpPr>
          <p:nvPr>
            <p:ph type="body" sz="quarter" idx="10" hasCustomPrompt="1"/>
          </p:nvPr>
        </p:nvSpPr>
        <p:spPr>
          <a:xfrm>
            <a:off x="6829425" y="1409700"/>
            <a:ext cx="4487863" cy="1149205"/>
          </a:xfrm>
          <a:prstGeom prst="rect">
            <a:avLst/>
          </a:prstGeom>
        </p:spPr>
        <p:txBody>
          <a:bodyPr anchor="b"/>
          <a:lstStyle>
            <a:lvl1pPr marL="0" indent="0">
              <a:buFontTx/>
              <a:buNone/>
              <a:defRPr sz="4000" b="1">
                <a:solidFill>
                  <a:schemeClr val="bg2"/>
                </a:solidFill>
                <a:latin typeface="+mn-lt"/>
              </a:defRPr>
            </a:lvl1pPr>
            <a:lvl2pPr marL="0" indent="0">
              <a:spcBef>
                <a:spcPts val="500"/>
              </a:spcBef>
              <a:buFontTx/>
              <a:buNone/>
              <a:defRPr sz="3000"/>
            </a:lvl2pPr>
            <a:lvl3pPr marL="0" indent="0">
              <a:spcBef>
                <a:spcPts val="600"/>
              </a:spcBef>
              <a:spcAft>
                <a:spcPts val="0"/>
              </a:spcAft>
              <a:buFontTx/>
              <a:buNone/>
              <a:defRPr/>
            </a:lvl3pPr>
            <a:lvl4pPr marL="0" indent="0">
              <a:buFontTx/>
              <a:buNone/>
              <a:defRPr sz="1200"/>
            </a:lvl4pPr>
            <a:lvl5pPr marL="216000" indent="-216000">
              <a:spcBef>
                <a:spcPts val="600"/>
              </a:spcBef>
              <a:defRPr/>
            </a:lvl5pPr>
          </a:lstStyle>
          <a:p>
            <a:pPr lvl="0"/>
            <a:r>
              <a:rPr lang="en-US"/>
              <a:t>Heading 1</a:t>
            </a:r>
          </a:p>
        </p:txBody>
      </p:sp>
      <p:sp>
        <p:nvSpPr>
          <p:cNvPr id="4" name="Text Placeholder 2">
            <a:extLst>
              <a:ext uri="{FF2B5EF4-FFF2-40B4-BE49-F238E27FC236}">
                <a16:creationId xmlns:a16="http://schemas.microsoft.com/office/drawing/2014/main" id="{45E523F5-16AB-D896-C2B2-A40FC9591A87}"/>
              </a:ext>
            </a:extLst>
          </p:cNvPr>
          <p:cNvSpPr>
            <a:spLocks noGrp="1"/>
          </p:cNvSpPr>
          <p:nvPr>
            <p:ph type="body" sz="quarter" idx="11" hasCustomPrompt="1"/>
          </p:nvPr>
        </p:nvSpPr>
        <p:spPr>
          <a:xfrm>
            <a:off x="6829425" y="2636983"/>
            <a:ext cx="4487863" cy="350259"/>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a:solidFill>
                  <a:schemeClr val="bg2"/>
                </a:solidFill>
              </a:defRPr>
            </a:lvl3pPr>
            <a:lvl4pPr marL="0" indent="0">
              <a:buFontTx/>
              <a:buNone/>
              <a:defRPr sz="1200"/>
            </a:lvl4pPr>
            <a:lvl5pPr marL="216000" indent="-216000">
              <a:spcBef>
                <a:spcPts val="600"/>
              </a:spcBef>
              <a:defRPr/>
            </a:lvl5pPr>
          </a:lstStyle>
          <a:p>
            <a:pPr lvl="2"/>
            <a:r>
              <a:rPr lang="en-US"/>
              <a:t>Sub-heading</a:t>
            </a:r>
          </a:p>
        </p:txBody>
      </p:sp>
      <p:sp>
        <p:nvSpPr>
          <p:cNvPr id="5" name="Text Placeholder 2">
            <a:extLst>
              <a:ext uri="{FF2B5EF4-FFF2-40B4-BE49-F238E27FC236}">
                <a16:creationId xmlns:a16="http://schemas.microsoft.com/office/drawing/2014/main" id="{49A9AD96-AD07-73C0-B5EC-DD769C0CC2A0}"/>
              </a:ext>
            </a:extLst>
          </p:cNvPr>
          <p:cNvSpPr>
            <a:spLocks noGrp="1"/>
          </p:cNvSpPr>
          <p:nvPr>
            <p:ph type="body" sz="quarter" idx="12" hasCustomPrompt="1"/>
          </p:nvPr>
        </p:nvSpPr>
        <p:spPr>
          <a:xfrm>
            <a:off x="6829425" y="5697536"/>
            <a:ext cx="4487863" cy="350259"/>
          </a:xfrm>
          <a:prstGeom prst="rect">
            <a:avLst/>
          </a:prstGeom>
        </p:spPr>
        <p:txBody>
          <a:bodyPr anchor="b"/>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b="1">
                <a:solidFill>
                  <a:schemeClr val="bg1"/>
                </a:solidFill>
              </a:defRPr>
            </a:lvl3pPr>
            <a:lvl4pPr marL="0" indent="0">
              <a:buFontTx/>
              <a:buNone/>
              <a:defRPr sz="1200">
                <a:solidFill>
                  <a:schemeClr val="bg2"/>
                </a:solidFill>
              </a:defRPr>
            </a:lvl4pPr>
            <a:lvl5pPr marL="216000" indent="-216000">
              <a:spcBef>
                <a:spcPts val="600"/>
              </a:spcBef>
              <a:defRPr/>
            </a:lvl5pPr>
          </a:lstStyle>
          <a:p>
            <a:pPr lvl="3"/>
            <a:r>
              <a:rPr lang="en-US"/>
              <a:t>Presenters</a:t>
            </a:r>
          </a:p>
          <a:p>
            <a:pPr lvl="3"/>
            <a:r>
              <a:rPr lang="en-US"/>
              <a:t>Date</a:t>
            </a:r>
          </a:p>
        </p:txBody>
      </p:sp>
      <p:sp>
        <p:nvSpPr>
          <p:cNvPr id="2" name="Rectangle 1">
            <a:extLst>
              <a:ext uri="{FF2B5EF4-FFF2-40B4-BE49-F238E27FC236}">
                <a16:creationId xmlns:a16="http://schemas.microsoft.com/office/drawing/2014/main" id="{C0F11F6A-BB1C-05C1-2B18-6D8F6E11A8E6}"/>
              </a:ext>
            </a:extLst>
          </p:cNvPr>
          <p:cNvSpPr/>
          <p:nvPr userDrawn="1"/>
        </p:nvSpPr>
        <p:spPr>
          <a:xfrm>
            <a:off x="0" y="0"/>
            <a:ext cx="5843948"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a:extLst>
              <a:ext uri="{FF2B5EF4-FFF2-40B4-BE49-F238E27FC236}">
                <a16:creationId xmlns:a16="http://schemas.microsoft.com/office/drawing/2014/main" id="{24BF8C4E-1B4D-13E5-7498-E876500803AE}"/>
              </a:ext>
            </a:extLst>
          </p:cNvPr>
          <p:cNvPicPr>
            <a:picLocks noChangeAspect="1"/>
          </p:cNvPicPr>
          <p:nvPr userDrawn="1"/>
        </p:nvPicPr>
        <p:blipFill>
          <a:blip r:embed="rId2">
            <a:alphaModFix amt="10000"/>
            <a:extLst>
              <a:ext uri="{28A0092B-C50C-407E-A947-70E740481C1C}">
                <a14:useLocalDpi xmlns:a14="http://schemas.microsoft.com/office/drawing/2010/main" val="0"/>
              </a:ext>
            </a:extLst>
          </a:blip>
          <a:srcRect l="26040" r="26040"/>
          <a:stretch/>
        </p:blipFill>
        <p:spPr>
          <a:xfrm>
            <a:off x="0" y="1784"/>
            <a:ext cx="5843948" cy="6856215"/>
          </a:xfrm>
          <a:prstGeom prst="rect">
            <a:avLst/>
          </a:prstGeom>
        </p:spPr>
      </p:pic>
      <p:pic>
        <p:nvPicPr>
          <p:cNvPr id="7" name="Picture 6" descr="A picture containing black, darkness&#10;&#10;Description automatically generated">
            <a:extLst>
              <a:ext uri="{FF2B5EF4-FFF2-40B4-BE49-F238E27FC236}">
                <a16:creationId xmlns:a16="http://schemas.microsoft.com/office/drawing/2014/main" id="{E8FF36BD-7A14-FA0C-9FFF-5E3DAF84CD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03952" y="549275"/>
            <a:ext cx="3221743" cy="673609"/>
          </a:xfrm>
          <a:prstGeom prst="rect">
            <a:avLst/>
          </a:prstGeom>
        </p:spPr>
      </p:pic>
    </p:spTree>
    <p:extLst>
      <p:ext uri="{BB962C8B-B14F-4D97-AF65-F5344CB8AC3E}">
        <p14:creationId xmlns:p14="http://schemas.microsoft.com/office/powerpoint/2010/main" val="3607014917"/>
      </p:ext>
    </p:extLst>
  </p:cSld>
  <p:clrMapOvr>
    <a:masterClrMapping/>
  </p:clrMapOvr>
  <p:extLst>
    <p:ext uri="{DCECCB84-F9BA-43D5-87BE-67443E8EF086}">
      <p15:sldGuideLst xmlns:p15="http://schemas.microsoft.com/office/powerpoint/2012/main">
        <p15:guide id="1" pos="43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5580BE-55A1-4A72-AF07-2809CE462D8D}"/>
              </a:ext>
            </a:extLst>
          </p:cNvPr>
          <p:cNvSpPr>
            <a:spLocks noGrp="1"/>
          </p:cNvSpPr>
          <p:nvPr>
            <p:ph type="body" sz="quarter" idx="10" hasCustomPrompt="1"/>
          </p:nvPr>
        </p:nvSpPr>
        <p:spPr>
          <a:xfrm>
            <a:off x="1247776" y="1986972"/>
            <a:ext cx="2903538" cy="1125683"/>
          </a:xfrm>
          <a:prstGeom prst="rect">
            <a:avLst/>
          </a:prstGeom>
        </p:spPr>
        <p:txBody>
          <a:bodyPr/>
          <a:lstStyle>
            <a:lvl1pPr marL="0" indent="0">
              <a:buFontTx/>
              <a:buNone/>
              <a:defRPr sz="4000" b="1">
                <a:solidFill>
                  <a:schemeClr val="bg1"/>
                </a:solidFill>
                <a:latin typeface="+mn-lt"/>
              </a:defRPr>
            </a:lvl1pPr>
            <a:lvl2pPr marL="0" indent="0">
              <a:spcBef>
                <a:spcPts val="500"/>
              </a:spcBef>
              <a:buFontTx/>
              <a:buNone/>
              <a:defRPr sz="3000"/>
            </a:lvl2pPr>
            <a:lvl3pPr marL="0" indent="0">
              <a:spcBef>
                <a:spcPts val="600"/>
              </a:spcBef>
              <a:spcAft>
                <a:spcPts val="0"/>
              </a:spcAft>
              <a:buFontTx/>
              <a:buNone/>
              <a:defRPr/>
            </a:lvl3pPr>
            <a:lvl4pPr marL="0" indent="0">
              <a:buFontTx/>
              <a:buNone/>
              <a:defRPr sz="1200"/>
            </a:lvl4pPr>
            <a:lvl5pPr marL="216000" indent="-216000">
              <a:spcBef>
                <a:spcPts val="600"/>
              </a:spcBef>
              <a:defRPr/>
            </a:lvl5pPr>
          </a:lstStyle>
          <a:p>
            <a:pPr lvl="0"/>
            <a:r>
              <a:rPr lang="en-US"/>
              <a:t>Heading 1 goes here</a:t>
            </a:r>
          </a:p>
        </p:txBody>
      </p:sp>
      <p:sp>
        <p:nvSpPr>
          <p:cNvPr id="4" name="Text Placeholder 2">
            <a:extLst>
              <a:ext uri="{FF2B5EF4-FFF2-40B4-BE49-F238E27FC236}">
                <a16:creationId xmlns:a16="http://schemas.microsoft.com/office/drawing/2014/main" id="{C44A6824-6BAE-F2FB-A0EA-F50636DB29F5}"/>
              </a:ext>
            </a:extLst>
          </p:cNvPr>
          <p:cNvSpPr>
            <a:spLocks noGrp="1"/>
          </p:cNvSpPr>
          <p:nvPr>
            <p:ph type="body" sz="quarter" idx="11" hasCustomPrompt="1"/>
          </p:nvPr>
        </p:nvSpPr>
        <p:spPr>
          <a:xfrm>
            <a:off x="1247775" y="3320834"/>
            <a:ext cx="2903539" cy="350259"/>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sz="2000">
                <a:solidFill>
                  <a:schemeClr val="bg1"/>
                </a:solidFill>
              </a:defRPr>
            </a:lvl3pPr>
            <a:lvl4pPr marL="0" indent="0">
              <a:buFontTx/>
              <a:buNone/>
              <a:defRPr sz="1200"/>
            </a:lvl4pPr>
            <a:lvl5pPr marL="216000" indent="-216000">
              <a:spcBef>
                <a:spcPts val="600"/>
              </a:spcBef>
              <a:defRPr/>
            </a:lvl5pPr>
          </a:lstStyle>
          <a:p>
            <a:pPr lvl="2"/>
            <a:r>
              <a:rPr lang="en-US"/>
              <a:t>Sub-heading</a:t>
            </a:r>
          </a:p>
        </p:txBody>
      </p:sp>
      <p:sp>
        <p:nvSpPr>
          <p:cNvPr id="5" name="Text Placeholder 2">
            <a:extLst>
              <a:ext uri="{FF2B5EF4-FFF2-40B4-BE49-F238E27FC236}">
                <a16:creationId xmlns:a16="http://schemas.microsoft.com/office/drawing/2014/main" id="{2C47D3BD-9612-9304-51FC-AC501CFAD9C7}"/>
              </a:ext>
            </a:extLst>
          </p:cNvPr>
          <p:cNvSpPr>
            <a:spLocks noGrp="1"/>
          </p:cNvSpPr>
          <p:nvPr>
            <p:ph type="body" sz="quarter" idx="12" hasCustomPrompt="1"/>
          </p:nvPr>
        </p:nvSpPr>
        <p:spPr>
          <a:xfrm>
            <a:off x="1247775" y="5504873"/>
            <a:ext cx="2903539" cy="533397"/>
          </a:xfrm>
          <a:prstGeom prst="rect">
            <a:avLst/>
          </a:prstGeom>
        </p:spPr>
        <p:txBody>
          <a:bodyPr anchor="b"/>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b="1">
                <a:solidFill>
                  <a:schemeClr val="bg1"/>
                </a:solidFill>
              </a:defRPr>
            </a:lvl3pPr>
            <a:lvl4pPr marL="0" indent="0">
              <a:buFontTx/>
              <a:buNone/>
              <a:defRPr sz="1400">
                <a:solidFill>
                  <a:schemeClr val="bg1"/>
                </a:solidFill>
              </a:defRPr>
            </a:lvl4pPr>
            <a:lvl5pPr marL="216000" indent="-216000">
              <a:spcBef>
                <a:spcPts val="600"/>
              </a:spcBef>
              <a:defRPr/>
            </a:lvl5pPr>
          </a:lstStyle>
          <a:p>
            <a:pPr lvl="3"/>
            <a:r>
              <a:rPr lang="en-US"/>
              <a:t>Presenters</a:t>
            </a:r>
          </a:p>
          <a:p>
            <a:pPr lvl="3"/>
            <a:r>
              <a:rPr lang="en-US"/>
              <a:t>Date</a:t>
            </a:r>
          </a:p>
        </p:txBody>
      </p:sp>
    </p:spTree>
    <p:extLst>
      <p:ext uri="{BB962C8B-B14F-4D97-AF65-F5344CB8AC3E}">
        <p14:creationId xmlns:p14="http://schemas.microsoft.com/office/powerpoint/2010/main" val="1307243009"/>
      </p:ext>
    </p:extLst>
  </p:cSld>
  <p:clrMapOvr>
    <a:masterClrMapping/>
  </p:clrMapOvr>
  <p:extLst>
    <p:ext uri="{DCECCB84-F9BA-43D5-87BE-67443E8EF086}">
      <p15:sldGuideLst xmlns:p15="http://schemas.microsoft.com/office/powerpoint/2012/main">
        <p15:guide id="1" pos="84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cknowledgment of Country">
    <p:bg>
      <p:bgPr>
        <a:solidFill>
          <a:schemeClr val="bg2"/>
        </a:solidFill>
        <a:effectLst/>
      </p:bgPr>
    </p:bg>
    <p:spTree>
      <p:nvGrpSpPr>
        <p:cNvPr id="1" name=""/>
        <p:cNvGrpSpPr/>
        <p:nvPr/>
      </p:nvGrpSpPr>
      <p:grpSpPr>
        <a:xfrm>
          <a:off x="0" y="0"/>
          <a:ext cx="0" cy="0"/>
          <a:chOff x="0" y="0"/>
          <a:chExt cx="0" cy="0"/>
        </a:xfrm>
      </p:grpSpPr>
      <p:pic>
        <p:nvPicPr>
          <p:cNvPr id="3" name="Picture 2" descr="A picture containing circle, art, pattern, fractal art&#10;&#10;Description automatically generated">
            <a:extLst>
              <a:ext uri="{FF2B5EF4-FFF2-40B4-BE49-F238E27FC236}">
                <a16:creationId xmlns:a16="http://schemas.microsoft.com/office/drawing/2014/main" id="{39A1315B-8D09-05D5-ED98-D7C20ED5D2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3495" y="2237320"/>
            <a:ext cx="1901956" cy="1789180"/>
          </a:xfrm>
          <a:prstGeom prst="rect">
            <a:avLst/>
          </a:prstGeom>
        </p:spPr>
      </p:pic>
      <p:sp>
        <p:nvSpPr>
          <p:cNvPr id="4" name="TextBox 3">
            <a:extLst>
              <a:ext uri="{FF2B5EF4-FFF2-40B4-BE49-F238E27FC236}">
                <a16:creationId xmlns:a16="http://schemas.microsoft.com/office/drawing/2014/main" id="{22DC62B1-AB9C-E7AB-E416-0407176DFB1D}"/>
              </a:ext>
            </a:extLst>
          </p:cNvPr>
          <p:cNvSpPr txBox="1"/>
          <p:nvPr userDrawn="1"/>
        </p:nvSpPr>
        <p:spPr>
          <a:xfrm>
            <a:off x="4858328" y="2762578"/>
            <a:ext cx="5467928" cy="738664"/>
          </a:xfrm>
          <a:prstGeom prst="rect">
            <a:avLst/>
          </a:prstGeom>
          <a:noFill/>
        </p:spPr>
        <p:txBody>
          <a:bodyPr wrap="square" rtlCol="0">
            <a:spAutoFit/>
          </a:bodyPr>
          <a:lstStyle/>
          <a:p>
            <a:r>
              <a:rPr lang="en-AU" sz="1400">
                <a:solidFill>
                  <a:schemeClr val="bg1"/>
                </a:solidFill>
              </a:rPr>
              <a:t>We acknowledge the Traditional Owners of Country throughout Australia and recognise their continuing connection to land, waters and culture. We pay our respects to their Elders past and present.</a:t>
            </a:r>
          </a:p>
        </p:txBody>
      </p:sp>
      <p:cxnSp>
        <p:nvCxnSpPr>
          <p:cNvPr id="2" name="Straight Connector 1">
            <a:extLst>
              <a:ext uri="{FF2B5EF4-FFF2-40B4-BE49-F238E27FC236}">
                <a16:creationId xmlns:a16="http://schemas.microsoft.com/office/drawing/2014/main" id="{EC83CA86-9B07-9A88-8200-8113C4AF8D45}"/>
              </a:ext>
            </a:extLst>
          </p:cNvPr>
          <p:cNvCxnSpPr/>
          <p:nvPr userDrawn="1"/>
        </p:nvCxnSpPr>
        <p:spPr>
          <a:xfrm>
            <a:off x="0" y="6291833"/>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pattern, fabric, art, black and white&#10;&#10;Description automatically generated">
            <a:extLst>
              <a:ext uri="{FF2B5EF4-FFF2-40B4-BE49-F238E27FC236}">
                <a16:creationId xmlns:a16="http://schemas.microsoft.com/office/drawing/2014/main" id="{9944B1D0-BB1F-9140-4F92-D37613F192D7}"/>
              </a:ext>
            </a:extLst>
          </p:cNvPr>
          <p:cNvPicPr>
            <a:picLocks noChangeAspect="1"/>
          </p:cNvPicPr>
          <p:nvPr userDrawn="1"/>
        </p:nvPicPr>
        <p:blipFill rotWithShape="1">
          <a:blip r:embed="rId3">
            <a:alphaModFix amt="50000"/>
            <a:extLst>
              <a:ext uri="{28A0092B-C50C-407E-A947-70E740481C1C}">
                <a14:useLocalDpi xmlns:a14="http://schemas.microsoft.com/office/drawing/2010/main" val="0"/>
              </a:ext>
            </a:extLst>
          </a:blip>
          <a:srcRect t="92013"/>
          <a:stretch/>
        </p:blipFill>
        <p:spPr>
          <a:xfrm>
            <a:off x="0" y="6310510"/>
            <a:ext cx="12192000" cy="547490"/>
          </a:xfrm>
          <a:prstGeom prst="rect">
            <a:avLst/>
          </a:prstGeom>
        </p:spPr>
      </p:pic>
    </p:spTree>
    <p:extLst>
      <p:ext uri="{BB962C8B-B14F-4D97-AF65-F5344CB8AC3E}">
        <p14:creationId xmlns:p14="http://schemas.microsoft.com/office/powerpoint/2010/main" val="315974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bg2"/>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1886D8B-2F90-49D6-602A-8C85B7E10FB0}"/>
              </a:ext>
            </a:extLst>
          </p:cNvPr>
          <p:cNvSpPr>
            <a:spLocks noGrp="1"/>
          </p:cNvSpPr>
          <p:nvPr>
            <p:ph type="body" sz="quarter" idx="10" hasCustomPrompt="1"/>
          </p:nvPr>
        </p:nvSpPr>
        <p:spPr>
          <a:xfrm>
            <a:off x="781050" y="1986973"/>
            <a:ext cx="10069513" cy="571932"/>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lvl2pPr>
            <a:lvl3pPr marL="0" indent="0">
              <a:spcBef>
                <a:spcPts val="600"/>
              </a:spcBef>
              <a:spcAft>
                <a:spcPts val="0"/>
              </a:spcAft>
              <a:buFontTx/>
              <a:buNone/>
              <a:defRPr/>
            </a:lvl3pPr>
            <a:lvl4pPr marL="0" indent="0">
              <a:buFontTx/>
              <a:buNone/>
              <a:defRPr sz="1200"/>
            </a:lvl4pPr>
            <a:lvl5pPr marL="216000" indent="-216000">
              <a:spcBef>
                <a:spcPts val="600"/>
              </a:spcBef>
              <a:defRPr/>
            </a:lvl5pPr>
          </a:lstStyle>
          <a:p>
            <a:pPr lvl="0"/>
            <a:r>
              <a:rPr lang="en-US"/>
              <a:t>Heading 1</a:t>
            </a:r>
          </a:p>
        </p:txBody>
      </p:sp>
      <p:sp>
        <p:nvSpPr>
          <p:cNvPr id="4" name="Text Placeholder 2">
            <a:extLst>
              <a:ext uri="{FF2B5EF4-FFF2-40B4-BE49-F238E27FC236}">
                <a16:creationId xmlns:a16="http://schemas.microsoft.com/office/drawing/2014/main" id="{5237792E-7A5F-6BA2-6846-29B404071F4A}"/>
              </a:ext>
            </a:extLst>
          </p:cNvPr>
          <p:cNvSpPr>
            <a:spLocks noGrp="1"/>
          </p:cNvSpPr>
          <p:nvPr>
            <p:ph type="body" sz="quarter" idx="11" hasCustomPrompt="1"/>
          </p:nvPr>
        </p:nvSpPr>
        <p:spPr>
          <a:xfrm>
            <a:off x="781050" y="2715491"/>
            <a:ext cx="10069513" cy="350259"/>
          </a:xfrm>
          <a:prstGeom prst="rect">
            <a:avLst/>
          </a:prstGeom>
        </p:spPr>
        <p:txBody>
          <a:bodyPr/>
          <a:lstStyle>
            <a:lvl1pPr marL="0" indent="0">
              <a:buFontTx/>
              <a:buNone/>
              <a:defRPr sz="4000">
                <a:solidFill>
                  <a:schemeClr val="bg1"/>
                </a:solidFill>
                <a:latin typeface="+mj-lt"/>
              </a:defRPr>
            </a:lvl1pPr>
            <a:lvl2pPr marL="0" indent="0">
              <a:spcBef>
                <a:spcPts val="500"/>
              </a:spcBef>
              <a:buFontTx/>
              <a:buNone/>
              <a:defRPr sz="3000">
                <a:solidFill>
                  <a:schemeClr val="bg1"/>
                </a:solidFill>
              </a:defRPr>
            </a:lvl2pPr>
            <a:lvl3pPr marL="0" indent="0">
              <a:spcBef>
                <a:spcPts val="600"/>
              </a:spcBef>
              <a:spcAft>
                <a:spcPts val="0"/>
              </a:spcAft>
              <a:buFontTx/>
              <a:buNone/>
              <a:defRPr sz="2000">
                <a:solidFill>
                  <a:schemeClr val="bg1"/>
                </a:solidFill>
              </a:defRPr>
            </a:lvl3pPr>
            <a:lvl4pPr marL="0" indent="0">
              <a:buFontTx/>
              <a:buNone/>
              <a:defRPr sz="1200"/>
            </a:lvl4pPr>
            <a:lvl5pPr marL="216000" indent="-216000">
              <a:spcBef>
                <a:spcPts val="600"/>
              </a:spcBef>
              <a:defRPr/>
            </a:lvl5pPr>
          </a:lstStyle>
          <a:p>
            <a:pPr lvl="2"/>
            <a:r>
              <a:rPr lang="en-US"/>
              <a:t>Sub-heading</a:t>
            </a:r>
          </a:p>
        </p:txBody>
      </p:sp>
      <p:cxnSp>
        <p:nvCxnSpPr>
          <p:cNvPr id="5" name="Straight Connector 4">
            <a:extLst>
              <a:ext uri="{FF2B5EF4-FFF2-40B4-BE49-F238E27FC236}">
                <a16:creationId xmlns:a16="http://schemas.microsoft.com/office/drawing/2014/main" id="{60465E5C-6C5E-EA80-8733-9970974EA532}"/>
              </a:ext>
            </a:extLst>
          </p:cNvPr>
          <p:cNvCxnSpPr/>
          <p:nvPr userDrawn="1"/>
        </p:nvCxnSpPr>
        <p:spPr>
          <a:xfrm>
            <a:off x="0" y="6336146"/>
            <a:ext cx="12192000" cy="0"/>
          </a:xfrm>
          <a:prstGeom prst="line">
            <a:avLst/>
          </a:prstGeom>
          <a:ln w="571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28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9F53-5EB7-3348-5714-27ADDB73BC0B}"/>
              </a:ext>
            </a:extLst>
          </p:cNvPr>
          <p:cNvSpPr>
            <a:spLocks noGrp="1"/>
          </p:cNvSpPr>
          <p:nvPr>
            <p:ph type="title"/>
          </p:nvPr>
        </p:nvSpPr>
        <p:spPr>
          <a:xfrm>
            <a:off x="838200" y="784226"/>
            <a:ext cx="10515600" cy="663574"/>
          </a:xfrm>
          <a:prstGeom prst="rect">
            <a:avLst/>
          </a:prstGeom>
        </p:spPr>
        <p:txBody>
          <a:bodyPr/>
          <a:lstStyle>
            <a:lvl1pPr>
              <a:defRPr b="1">
                <a:solidFill>
                  <a:schemeClr val="bg2"/>
                </a:solidFill>
                <a:latin typeface="+mn-lt"/>
              </a:defRPr>
            </a:lvl1pPr>
          </a:lstStyle>
          <a:p>
            <a:r>
              <a:rPr lang="en-US"/>
              <a:t>Click to edit Master title style</a:t>
            </a:r>
            <a:endParaRPr lang="en-AU"/>
          </a:p>
        </p:txBody>
      </p:sp>
      <p:cxnSp>
        <p:nvCxnSpPr>
          <p:cNvPr id="4" name="Straight Connector 3">
            <a:extLst>
              <a:ext uri="{FF2B5EF4-FFF2-40B4-BE49-F238E27FC236}">
                <a16:creationId xmlns:a16="http://schemas.microsoft.com/office/drawing/2014/main" id="{35977427-1E89-EBC7-3A90-F19184491536}"/>
              </a:ext>
            </a:extLst>
          </p:cNvPr>
          <p:cNvCxnSpPr/>
          <p:nvPr userDrawn="1"/>
        </p:nvCxnSpPr>
        <p:spPr>
          <a:xfrm>
            <a:off x="911225" y="6127750"/>
            <a:ext cx="10406063"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5BE8794D-75D8-B259-F5D1-F536BBFD4E91}"/>
              </a:ext>
            </a:extLst>
          </p:cNvPr>
          <p:cNvSpPr>
            <a:spLocks noGrp="1"/>
          </p:cNvSpPr>
          <p:nvPr>
            <p:ph sz="quarter" idx="10" hasCustomPrompt="1"/>
          </p:nvPr>
        </p:nvSpPr>
        <p:spPr>
          <a:xfrm>
            <a:off x="911225" y="1797050"/>
            <a:ext cx="5005388" cy="3803650"/>
          </a:xfrm>
          <a:prstGeom prst="rect">
            <a:avLst/>
          </a:prstGeom>
        </p:spPr>
        <p:txBody>
          <a:bodyPr/>
          <a:lstStyle>
            <a:lvl1pPr marL="0" indent="0">
              <a:spcAft>
                <a:spcPts val="600"/>
              </a:spcAft>
              <a:buFontTx/>
              <a:buNone/>
              <a:defRPr sz="2000"/>
            </a:lvl1pPr>
            <a:lvl2pPr marL="216000" indent="-216000">
              <a:spcBef>
                <a:spcPts val="600"/>
              </a:spcBef>
              <a:defRPr sz="2000"/>
            </a:lvl2pPr>
          </a:lstStyle>
          <a:p>
            <a:pPr lvl="0"/>
            <a:r>
              <a:rPr lang="en-US"/>
              <a:t>Content</a:t>
            </a:r>
          </a:p>
          <a:p>
            <a:pPr lvl="1"/>
            <a:r>
              <a:rPr lang="en-US"/>
              <a:t>Second level</a:t>
            </a:r>
          </a:p>
        </p:txBody>
      </p:sp>
      <p:sp>
        <p:nvSpPr>
          <p:cNvPr id="9" name="Content Placeholder 5">
            <a:extLst>
              <a:ext uri="{FF2B5EF4-FFF2-40B4-BE49-F238E27FC236}">
                <a16:creationId xmlns:a16="http://schemas.microsoft.com/office/drawing/2014/main" id="{21A5EF63-765C-C2D4-428A-6755D9DCE8C8}"/>
              </a:ext>
            </a:extLst>
          </p:cNvPr>
          <p:cNvSpPr>
            <a:spLocks noGrp="1"/>
          </p:cNvSpPr>
          <p:nvPr>
            <p:ph sz="quarter" idx="11" hasCustomPrompt="1"/>
          </p:nvPr>
        </p:nvSpPr>
        <p:spPr>
          <a:xfrm>
            <a:off x="6348412" y="1797050"/>
            <a:ext cx="5005388" cy="3803650"/>
          </a:xfrm>
          <a:prstGeom prst="rect">
            <a:avLst/>
          </a:prstGeom>
        </p:spPr>
        <p:txBody>
          <a:bodyPr/>
          <a:lstStyle>
            <a:lvl1pPr marL="0" indent="0">
              <a:spcAft>
                <a:spcPts val="600"/>
              </a:spcAft>
              <a:buFontTx/>
              <a:buNone/>
              <a:defRPr sz="2000"/>
            </a:lvl1pPr>
            <a:lvl2pPr marL="216000" indent="-216000">
              <a:spcBef>
                <a:spcPts val="600"/>
              </a:spcBef>
              <a:defRPr sz="2000"/>
            </a:lvl2pPr>
          </a:lstStyle>
          <a:p>
            <a:pPr lvl="0"/>
            <a:r>
              <a:rPr lang="en-US"/>
              <a:t>Content</a:t>
            </a:r>
          </a:p>
          <a:p>
            <a:pPr lvl="1"/>
            <a:r>
              <a:rPr lang="en-US"/>
              <a:t>Second level</a:t>
            </a:r>
          </a:p>
        </p:txBody>
      </p:sp>
    </p:spTree>
    <p:extLst>
      <p:ext uri="{BB962C8B-B14F-4D97-AF65-F5344CB8AC3E}">
        <p14:creationId xmlns:p14="http://schemas.microsoft.com/office/powerpoint/2010/main" val="179734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solid">
    <p:bg>
      <p:bgPr>
        <a:solidFill>
          <a:schemeClr val="bg2"/>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81EA01FE-D9CF-DB90-4468-E0E06E869B1C}"/>
              </a:ext>
            </a:extLst>
          </p:cNvPr>
          <p:cNvCxnSpPr/>
          <p:nvPr userDrawn="1"/>
        </p:nvCxnSpPr>
        <p:spPr>
          <a:xfrm>
            <a:off x="0" y="6291833"/>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pattern, fabric, art, black and white&#10;&#10;Description automatically generated">
            <a:extLst>
              <a:ext uri="{FF2B5EF4-FFF2-40B4-BE49-F238E27FC236}">
                <a16:creationId xmlns:a16="http://schemas.microsoft.com/office/drawing/2014/main" id="{F01A7637-11CD-2F24-5C4D-C5CDE2DCA0DF}"/>
              </a:ext>
            </a:extLst>
          </p:cNvPr>
          <p:cNvPicPr>
            <a:picLocks noChangeAspect="1"/>
          </p:cNvPicPr>
          <p:nvPr userDrawn="1"/>
        </p:nvPicPr>
        <p:blipFill rotWithShape="1">
          <a:blip r:embed="rId2">
            <a:alphaModFix amt="50000"/>
            <a:extLst>
              <a:ext uri="{28A0092B-C50C-407E-A947-70E740481C1C}">
                <a14:useLocalDpi xmlns:a14="http://schemas.microsoft.com/office/drawing/2010/main" val="0"/>
              </a:ext>
            </a:extLst>
          </a:blip>
          <a:srcRect t="92013"/>
          <a:stretch/>
        </p:blipFill>
        <p:spPr>
          <a:xfrm>
            <a:off x="0" y="6310510"/>
            <a:ext cx="12192000" cy="547490"/>
          </a:xfrm>
          <a:prstGeom prst="rect">
            <a:avLst/>
          </a:prstGeom>
        </p:spPr>
      </p:pic>
    </p:spTree>
    <p:extLst>
      <p:ext uri="{BB962C8B-B14F-4D97-AF65-F5344CB8AC3E}">
        <p14:creationId xmlns:p14="http://schemas.microsoft.com/office/powerpoint/2010/main" val="2104038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whit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637B5F-0D0C-94E2-3436-597CFA87CFAE}"/>
              </a:ext>
            </a:extLst>
          </p:cNvPr>
          <p:cNvSpPr/>
          <p:nvPr userDrawn="1"/>
        </p:nvSpPr>
        <p:spPr>
          <a:xfrm>
            <a:off x="0" y="6310510"/>
            <a:ext cx="12192000" cy="5474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A picture containing pattern, fabric, art, black and white&#10;&#10;Description automatically generated">
            <a:extLst>
              <a:ext uri="{FF2B5EF4-FFF2-40B4-BE49-F238E27FC236}">
                <a16:creationId xmlns:a16="http://schemas.microsoft.com/office/drawing/2014/main" id="{522DAFB3-1493-346C-137C-332466FEFA1D}"/>
              </a:ext>
            </a:extLst>
          </p:cNvPr>
          <p:cNvPicPr>
            <a:picLocks noChangeAspect="1"/>
          </p:cNvPicPr>
          <p:nvPr userDrawn="1"/>
        </p:nvPicPr>
        <p:blipFill rotWithShape="1">
          <a:blip r:embed="rId2">
            <a:alphaModFix amt="50000"/>
            <a:extLst>
              <a:ext uri="{28A0092B-C50C-407E-A947-70E740481C1C}">
                <a14:useLocalDpi xmlns:a14="http://schemas.microsoft.com/office/drawing/2010/main" val="0"/>
              </a:ext>
            </a:extLst>
          </a:blip>
          <a:srcRect t="92013"/>
          <a:stretch/>
        </p:blipFill>
        <p:spPr>
          <a:xfrm>
            <a:off x="0" y="6310510"/>
            <a:ext cx="12192000" cy="547490"/>
          </a:xfrm>
          <a:prstGeom prst="rect">
            <a:avLst/>
          </a:prstGeom>
        </p:spPr>
      </p:pic>
    </p:spTree>
    <p:extLst>
      <p:ext uri="{BB962C8B-B14F-4D97-AF65-F5344CB8AC3E}">
        <p14:creationId xmlns:p14="http://schemas.microsoft.com/office/powerpoint/2010/main" val="389283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9EE7A-62CA-FE75-6255-F0AA8004C320}"/>
              </a:ext>
            </a:extLst>
          </p:cNvPr>
          <p:cNvSpPr txBox="1"/>
          <p:nvPr userDrawn="1">
            <p:extLst>
              <p:ext uri="{1162E1C5-73C7-4A58-AE30-91384D911F3F}">
                <p184:classification xmlns:p184="http://schemas.microsoft.com/office/powerpoint/2018/4/main" val="hdr"/>
              </p:ext>
            </p:extLst>
          </p:nvPr>
        </p:nvSpPr>
        <p:spPr>
          <a:xfrm>
            <a:off x="5820537" y="6350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5" name="TextBox 4">
            <a:extLst>
              <a:ext uri="{FF2B5EF4-FFF2-40B4-BE49-F238E27FC236}">
                <a16:creationId xmlns:a16="http://schemas.microsoft.com/office/drawing/2014/main" id="{F5EEF910-C33A-5017-F446-4179B3C6841C}"/>
              </a:ext>
            </a:extLst>
          </p:cNvPr>
          <p:cNvSpPr txBox="1"/>
          <p:nvPr userDrawn="1">
            <p:extLst>
              <p:ext uri="{1162E1C5-73C7-4A58-AE30-91384D911F3F}">
                <p184:classification xmlns:p184="http://schemas.microsoft.com/office/powerpoint/2018/4/main" val="ftr"/>
              </p:ext>
            </p:extLst>
          </p:nvPr>
        </p:nvSpPr>
        <p:spPr>
          <a:xfrm>
            <a:off x="5820537" y="661162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5315602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61" r:id="rId4"/>
    <p:sldLayoutId id="2147483656" r:id="rId5"/>
    <p:sldLayoutId id="2147483658" r:id="rId6"/>
    <p:sldLayoutId id="2147483659" r:id="rId7"/>
    <p:sldLayoutId id="2147483660"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48" userDrawn="1">
          <p15:clr>
            <a:srgbClr val="F26B43"/>
          </p15:clr>
        </p15:guide>
        <p15:guide id="2" pos="7129" userDrawn="1">
          <p15:clr>
            <a:srgbClr val="F26B43"/>
          </p15:clr>
        </p15:guide>
        <p15:guide id="3" pos="574" userDrawn="1">
          <p15:clr>
            <a:srgbClr val="F26B43"/>
          </p15:clr>
        </p15:guide>
        <p15:guide id="4" orient="horz" pos="550" userDrawn="1">
          <p15:clr>
            <a:srgbClr val="F26B43"/>
          </p15:clr>
        </p15:guide>
        <p15:guide id="5" pos="1481" userDrawn="1">
          <p15:clr>
            <a:srgbClr val="F26B43"/>
          </p15:clr>
        </p15:guide>
        <p15:guide id="6" pos="1708" userDrawn="1">
          <p15:clr>
            <a:srgbClr val="F26B43"/>
          </p15:clr>
        </p15:guide>
        <p15:guide id="7" pos="2615" userDrawn="1">
          <p15:clr>
            <a:srgbClr val="F26B43"/>
          </p15:clr>
        </p15:guide>
        <p15:guide id="8" pos="2842" userDrawn="1">
          <p15:clr>
            <a:srgbClr val="F26B43"/>
          </p15:clr>
        </p15:guide>
        <p15:guide id="9" pos="3727" userDrawn="1">
          <p15:clr>
            <a:srgbClr val="F26B43"/>
          </p15:clr>
        </p15:guide>
        <p15:guide id="10" pos="3976" userDrawn="1">
          <p15:clr>
            <a:srgbClr val="F26B43"/>
          </p15:clr>
        </p15:guide>
        <p15:guide id="11" pos="4883" userDrawn="1">
          <p15:clr>
            <a:srgbClr val="F26B43"/>
          </p15:clr>
        </p15:guide>
        <p15:guide id="12" pos="5110" userDrawn="1">
          <p15:clr>
            <a:srgbClr val="F26B43"/>
          </p15:clr>
        </p15:guide>
        <p15:guide id="13" pos="5995" userDrawn="1">
          <p15:clr>
            <a:srgbClr val="F26B43"/>
          </p15:clr>
        </p15:guide>
        <p15:guide id="14" pos="622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www.nathers.gov.au/expansion"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85A61C3-83D5-BBC2-774A-E2115AD9EF09}"/>
              </a:ext>
              <a:ext uri="{C183D7F6-B498-43B3-948B-1728B52AA6E4}">
                <adec:decorative xmlns:adec="http://schemas.microsoft.com/office/drawing/2017/decorative" val="1"/>
              </a:ext>
            </a:extLst>
          </p:cNvPr>
          <p:cNvGrpSpPr/>
          <p:nvPr/>
        </p:nvGrpSpPr>
        <p:grpSpPr>
          <a:xfrm>
            <a:off x="0" y="3919297"/>
            <a:ext cx="12267446" cy="2954578"/>
            <a:chOff x="-75256" y="3912198"/>
            <a:chExt cx="12267446" cy="2954578"/>
          </a:xfrm>
        </p:grpSpPr>
        <p:pic>
          <p:nvPicPr>
            <p:cNvPr id="4" name="Picture 3" descr="A house with solar panels on the roof&#10;&#10;Description automatically generated">
              <a:extLst>
                <a:ext uri="{FF2B5EF4-FFF2-40B4-BE49-F238E27FC236}">
                  <a16:creationId xmlns:a16="http://schemas.microsoft.com/office/drawing/2014/main" id="{4A26E052-D168-411C-BE2A-B7359DC7273C}"/>
                </a:ext>
              </a:extLst>
            </p:cNvPr>
            <p:cNvPicPr>
              <a:picLocks noChangeAspect="1"/>
            </p:cNvPicPr>
            <p:nvPr/>
          </p:nvPicPr>
          <p:blipFill rotWithShape="1">
            <a:blip r:embed="rId2">
              <a:extLst>
                <a:ext uri="{28A0092B-C50C-407E-A947-70E740481C1C}">
                  <a14:useLocalDpi xmlns:a14="http://schemas.microsoft.com/office/drawing/2010/main" val="0"/>
                </a:ext>
              </a:extLst>
            </a:blip>
            <a:srcRect t="52372" r="7265"/>
            <a:stretch/>
          </p:blipFill>
          <p:spPr>
            <a:xfrm>
              <a:off x="7409024" y="4472412"/>
              <a:ext cx="4737710" cy="2394364"/>
            </a:xfrm>
            <a:prstGeom prst="rect">
              <a:avLst/>
            </a:prstGeom>
          </p:spPr>
        </p:pic>
        <p:pic>
          <p:nvPicPr>
            <p:cNvPr id="5" name="Picture 4" descr="A house with solar panels on the roof&#10;&#10;Description automatically generated">
              <a:extLst>
                <a:ext uri="{FF2B5EF4-FFF2-40B4-BE49-F238E27FC236}">
                  <a16:creationId xmlns:a16="http://schemas.microsoft.com/office/drawing/2014/main" id="{200E78CC-BC36-5EB5-08EB-040A334B946C}"/>
                </a:ext>
              </a:extLst>
            </p:cNvPr>
            <p:cNvPicPr>
              <a:picLocks noChangeAspect="1"/>
            </p:cNvPicPr>
            <p:nvPr/>
          </p:nvPicPr>
          <p:blipFill rotWithShape="1">
            <a:blip r:embed="rId3">
              <a:extLst>
                <a:ext uri="{28A0092B-C50C-407E-A947-70E740481C1C}">
                  <a14:useLocalDpi xmlns:a14="http://schemas.microsoft.com/office/drawing/2010/main" val="0"/>
                </a:ext>
              </a:extLst>
            </a:blip>
            <a:srcRect b="34913"/>
            <a:stretch/>
          </p:blipFill>
          <p:spPr>
            <a:xfrm>
              <a:off x="2851843" y="4212066"/>
              <a:ext cx="4968099" cy="2080091"/>
            </a:xfrm>
            <a:prstGeom prst="rect">
              <a:avLst/>
            </a:prstGeom>
          </p:spPr>
        </p:pic>
        <p:sp>
          <p:nvSpPr>
            <p:cNvPr id="6" name="Rectangle 5">
              <a:extLst>
                <a:ext uri="{FF2B5EF4-FFF2-40B4-BE49-F238E27FC236}">
                  <a16:creationId xmlns:a16="http://schemas.microsoft.com/office/drawing/2014/main" id="{332715DD-D6D8-C50A-FA2D-7FD78648EB9F}"/>
                </a:ext>
              </a:extLst>
            </p:cNvPr>
            <p:cNvSpPr/>
            <p:nvPr/>
          </p:nvSpPr>
          <p:spPr>
            <a:xfrm>
              <a:off x="8549764" y="3912198"/>
              <a:ext cx="914400" cy="914400"/>
            </a:xfrm>
            <a:prstGeom prst="rect">
              <a:avLst/>
            </a:prstGeom>
            <a:solidFill>
              <a:srgbClr val="083A4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6DC1C6DF-700E-E0EF-873D-E18EC17064DA}"/>
                </a:ext>
              </a:extLst>
            </p:cNvPr>
            <p:cNvSpPr/>
            <p:nvPr/>
          </p:nvSpPr>
          <p:spPr>
            <a:xfrm>
              <a:off x="7380631" y="4105742"/>
              <a:ext cx="914400" cy="914400"/>
            </a:xfrm>
            <a:prstGeom prst="rect">
              <a:avLst/>
            </a:prstGeom>
            <a:solidFill>
              <a:srgbClr val="083A4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86B88B3B-4784-22FC-BC4F-09A87DAA2904}"/>
                </a:ext>
              </a:extLst>
            </p:cNvPr>
            <p:cNvSpPr/>
            <p:nvPr/>
          </p:nvSpPr>
          <p:spPr>
            <a:xfrm rot="5400000">
              <a:off x="9281036" y="4340876"/>
              <a:ext cx="914400" cy="566250"/>
            </a:xfrm>
            <a:prstGeom prst="rect">
              <a:avLst/>
            </a:prstGeom>
            <a:solidFill>
              <a:srgbClr val="083A4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66959787-8206-E655-98A5-0D5828473CB6}"/>
                </a:ext>
              </a:extLst>
            </p:cNvPr>
            <p:cNvSpPr/>
            <p:nvPr/>
          </p:nvSpPr>
          <p:spPr>
            <a:xfrm rot="5400000">
              <a:off x="9406138" y="5672956"/>
              <a:ext cx="914400" cy="316046"/>
            </a:xfrm>
            <a:prstGeom prst="rect">
              <a:avLst/>
            </a:prstGeom>
            <a:solidFill>
              <a:srgbClr val="083A4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1" name="Straight Connector 10">
              <a:extLst>
                <a:ext uri="{FF2B5EF4-FFF2-40B4-BE49-F238E27FC236}">
                  <a16:creationId xmlns:a16="http://schemas.microsoft.com/office/drawing/2014/main" id="{27E0D431-5E65-FCB1-9B6E-3E19468AD7C7}"/>
                </a:ext>
              </a:extLst>
            </p:cNvPr>
            <p:cNvCxnSpPr/>
            <p:nvPr/>
          </p:nvCxnSpPr>
          <p:spPr>
            <a:xfrm>
              <a:off x="-75256" y="6278752"/>
              <a:ext cx="12267446"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2" name="Text Placeholder 1">
            <a:extLst>
              <a:ext uri="{FF2B5EF4-FFF2-40B4-BE49-F238E27FC236}">
                <a16:creationId xmlns:a16="http://schemas.microsoft.com/office/drawing/2014/main" id="{E314A07D-2E05-C8AB-91F1-64DB3C299433}"/>
              </a:ext>
            </a:extLst>
          </p:cNvPr>
          <p:cNvSpPr txBox="1">
            <a:spLocks noGrp="1"/>
          </p:cNvSpPr>
          <p:nvPr>
            <p:ph type="title" idx="4294967295"/>
          </p:nvPr>
        </p:nvSpPr>
        <p:spPr>
          <a:xfrm>
            <a:off x="781049" y="2052752"/>
            <a:ext cx="10069513" cy="5719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AU" sz="4000" b="0" i="0" u="none" strike="noStrike" kern="1200" cap="none" spc="0" normalizeH="0" baseline="0" noProof="0" dirty="0">
                <a:ln>
                  <a:noFill/>
                </a:ln>
                <a:solidFill>
                  <a:schemeClr val="bg1"/>
                </a:solidFill>
                <a:effectLst/>
                <a:uLnTx/>
                <a:uFillTx/>
                <a:latin typeface="+mj-lt"/>
                <a:ea typeface="+mn-ea"/>
                <a:cs typeface="+mn-cs"/>
              </a:rPr>
              <a:t>NatHERS Expansion to existing homes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AU" sz="4000" b="0" i="0" u="none" strike="noStrike" kern="1200" cap="none" spc="0" normalizeH="0" baseline="0" noProof="0" dirty="0">
                <a:ln>
                  <a:noFill/>
                </a:ln>
                <a:solidFill>
                  <a:schemeClr val="bg1"/>
                </a:solidFill>
                <a:effectLst/>
                <a:uLnTx/>
                <a:uFillTx/>
                <a:latin typeface="+mj-lt"/>
                <a:ea typeface="+mn-ea"/>
                <a:cs typeface="+mn-cs"/>
              </a:rPr>
              <a:t>Assurance Strategy</a:t>
            </a:r>
          </a:p>
        </p:txBody>
      </p:sp>
    </p:spTree>
    <p:extLst>
      <p:ext uri="{BB962C8B-B14F-4D97-AF65-F5344CB8AC3E}">
        <p14:creationId xmlns:p14="http://schemas.microsoft.com/office/powerpoint/2010/main" val="3803044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72B10-AB81-28AB-B64D-77BE88D5E34B}"/>
              </a:ext>
            </a:extLst>
          </p:cNvPr>
          <p:cNvSpPr>
            <a:spLocks noGrp="1"/>
          </p:cNvSpPr>
          <p:nvPr>
            <p:ph type="title"/>
          </p:nvPr>
        </p:nvSpPr>
        <p:spPr>
          <a:xfrm>
            <a:off x="889000" y="416845"/>
            <a:ext cx="7886700" cy="609600"/>
          </a:xfrm>
        </p:spPr>
        <p:txBody>
          <a:bodyPr>
            <a:normAutofit fontScale="90000"/>
          </a:bodyPr>
          <a:lstStyle/>
          <a:p>
            <a:r>
              <a:rPr lang="en-AU"/>
              <a:t>Responsibilities for assurance</a:t>
            </a:r>
          </a:p>
        </p:txBody>
      </p:sp>
      <p:sp>
        <p:nvSpPr>
          <p:cNvPr id="15" name="Content Placeholder 2">
            <a:extLst>
              <a:ext uri="{FF2B5EF4-FFF2-40B4-BE49-F238E27FC236}">
                <a16:creationId xmlns:a16="http://schemas.microsoft.com/office/drawing/2014/main" id="{083227D5-0924-8933-1423-0FB748152942}"/>
              </a:ext>
            </a:extLst>
          </p:cNvPr>
          <p:cNvSpPr txBox="1">
            <a:spLocks/>
          </p:cNvSpPr>
          <p:nvPr/>
        </p:nvSpPr>
        <p:spPr>
          <a:xfrm>
            <a:off x="889001" y="1174094"/>
            <a:ext cx="10413998" cy="1113472"/>
          </a:xfrm>
          <a:prstGeom prst="rect">
            <a:avLst/>
          </a:prstGeom>
          <a:solidFill>
            <a:srgbClr val="00703C">
              <a:alpha val="20000"/>
            </a:srgbClr>
          </a:solidFill>
          <a:ln w="19050">
            <a:noFill/>
          </a:ln>
        </p:spPr>
        <p:txBody>
          <a:bodyPr vert="horz" lIns="54000" tIns="54000" rIns="54000" bIns="54000" rtlCol="0" anchor="ctr">
            <a:noAutofit/>
          </a:bodyPr>
          <a:lstStyle>
            <a:lvl1pPr marL="0" indent="0" algn="l" defTabSz="914400" rtl="0" eaLnBrk="1" latinLnBrk="0" hangingPunct="1">
              <a:lnSpc>
                <a:spcPct val="90000"/>
              </a:lnSpc>
              <a:spcBef>
                <a:spcPts val="1000"/>
              </a:spcBef>
              <a:spcAft>
                <a:spcPts val="450"/>
              </a:spcAft>
              <a:buFontTx/>
              <a:buNone/>
              <a:defRPr sz="1500" kern="1200">
                <a:solidFill>
                  <a:schemeClr val="tx1"/>
                </a:solidFill>
                <a:latin typeface="+mn-lt"/>
                <a:ea typeface="+mn-ea"/>
                <a:cs typeface="+mn-cs"/>
              </a:defRPr>
            </a:lvl1pPr>
            <a:lvl2pPr marL="161996" indent="-161996" algn="l" defTabSz="914400" rtl="0" eaLnBrk="1" latinLnBrk="0" hangingPunct="1">
              <a:lnSpc>
                <a:spcPct val="90000"/>
              </a:lnSpc>
              <a:spcBef>
                <a:spcPts val="450"/>
              </a:spcBef>
              <a:buFont typeface="Arial" panose="020B0604020202020204" pitchFamily="34" charset="0"/>
              <a:buChar char="•"/>
              <a:defRPr sz="1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spcAft>
                <a:spcPts val="600"/>
              </a:spcAft>
            </a:pPr>
            <a:r>
              <a:rPr lang="en-AU" sz="1600" dirty="0"/>
              <a:t>The </a:t>
            </a:r>
            <a:r>
              <a:rPr lang="en-AU" sz="1600" b="1" dirty="0" err="1"/>
              <a:t>NatHERS</a:t>
            </a:r>
            <a:r>
              <a:rPr lang="en-AU" sz="1600" b="1" dirty="0"/>
              <a:t> Administrator </a:t>
            </a:r>
            <a:r>
              <a:rPr lang="en-AU" sz="1600" dirty="0"/>
              <a:t>will oversee and assure the compliance of service providers with their obligations and will be responsible for managing issues of non-compliance.  </a:t>
            </a:r>
          </a:p>
          <a:p>
            <a:pPr algn="ctr">
              <a:spcBef>
                <a:spcPts val="0"/>
              </a:spcBef>
              <a:spcAft>
                <a:spcPts val="600"/>
              </a:spcAft>
            </a:pPr>
            <a:r>
              <a:rPr lang="en-AU" sz="1600" dirty="0"/>
              <a:t>The </a:t>
            </a:r>
            <a:r>
              <a:rPr lang="en-AU" sz="1600" dirty="0" err="1"/>
              <a:t>NatHERS</a:t>
            </a:r>
            <a:r>
              <a:rPr lang="en-AU" sz="1600" dirty="0"/>
              <a:t> Administrator, through agreements, will reserve a right to direct a service provider to take an action against an assessor in response to an identified non-compliance.</a:t>
            </a:r>
          </a:p>
        </p:txBody>
      </p:sp>
      <p:sp>
        <p:nvSpPr>
          <p:cNvPr id="3" name="Content Placeholder 2">
            <a:extLst>
              <a:ext uri="{FF2B5EF4-FFF2-40B4-BE49-F238E27FC236}">
                <a16:creationId xmlns:a16="http://schemas.microsoft.com/office/drawing/2014/main" id="{B7BD6B4F-45C0-2213-3D3B-3D8C496B7295}"/>
              </a:ext>
            </a:extLst>
          </p:cNvPr>
          <p:cNvSpPr>
            <a:spLocks noGrp="1"/>
          </p:cNvSpPr>
          <p:nvPr>
            <p:ph sz="quarter" idx="10"/>
          </p:nvPr>
        </p:nvSpPr>
        <p:spPr>
          <a:xfrm>
            <a:off x="889000" y="2433621"/>
            <a:ext cx="6134100" cy="3614755"/>
          </a:xfrm>
          <a:solidFill>
            <a:schemeClr val="bg1">
              <a:lumMod val="95000"/>
            </a:schemeClr>
          </a:solidFill>
        </p:spPr>
        <p:txBody>
          <a:bodyPr lIns="54000" tIns="54000" rIns="54000" bIns="54000">
            <a:noAutofit/>
          </a:bodyPr>
          <a:lstStyle/>
          <a:p>
            <a:pPr>
              <a:spcBef>
                <a:spcPts val="0"/>
              </a:spcBef>
            </a:pPr>
            <a:r>
              <a:rPr lang="en-AU" sz="1600" dirty="0"/>
              <a:t>It is anticipated </a:t>
            </a:r>
            <a:r>
              <a:rPr lang="en-AU" sz="1600" b="1" dirty="0"/>
              <a:t>Assessor Accreditation Service Provider/s </a:t>
            </a:r>
            <a:r>
              <a:rPr lang="en-AU" sz="1600" dirty="0"/>
              <a:t>will be responsible for</a:t>
            </a:r>
            <a:r>
              <a:rPr lang="en-AU" sz="1600" b="1" dirty="0"/>
              <a:t>:</a:t>
            </a:r>
          </a:p>
          <a:p>
            <a:pPr marL="285750" indent="-196850">
              <a:spcBef>
                <a:spcPts val="0"/>
              </a:spcBef>
              <a:buFont typeface="Arial" panose="020B0604020202020204" pitchFamily="34" charset="0"/>
              <a:buChar char="•"/>
            </a:pPr>
            <a:r>
              <a:rPr lang="en-AU" sz="1600" dirty="0"/>
              <a:t>Delivery of frontline services and end-to-end accreditation processes</a:t>
            </a:r>
          </a:p>
          <a:p>
            <a:pPr marL="285750" indent="-196850">
              <a:spcBef>
                <a:spcPts val="0"/>
              </a:spcBef>
              <a:buFont typeface="Arial" panose="020B0604020202020204" pitchFamily="34" charset="0"/>
              <a:buChar char="•"/>
            </a:pPr>
            <a:r>
              <a:rPr lang="en-AU" sz="1600" dirty="0"/>
              <a:t>Oversight over assessor compliance with ongoing requirements of accreditation</a:t>
            </a:r>
          </a:p>
          <a:p>
            <a:pPr marL="285750" indent="-196850">
              <a:spcBef>
                <a:spcPts val="0"/>
              </a:spcBef>
              <a:buFont typeface="Arial" panose="020B0604020202020204" pitchFamily="34" charset="0"/>
              <a:buChar char="•"/>
            </a:pPr>
            <a:r>
              <a:rPr lang="en-AU" sz="1600" dirty="0"/>
              <a:t>Offering assessor CPD activities</a:t>
            </a:r>
          </a:p>
          <a:p>
            <a:pPr marL="285750" indent="-196850">
              <a:spcBef>
                <a:spcPts val="0"/>
              </a:spcBef>
              <a:buFont typeface="Arial" panose="020B0604020202020204" pitchFamily="34" charset="0"/>
              <a:buChar char="•"/>
            </a:pPr>
            <a:r>
              <a:rPr lang="en-AU" sz="1600" dirty="0"/>
              <a:t>Managing issues of assessor non-compliance (including completion of audit-identified performance improvement actions), in accordance with policies established by the NatHERS Administrator</a:t>
            </a:r>
          </a:p>
          <a:p>
            <a:pPr marL="285750" indent="-196850">
              <a:spcBef>
                <a:spcPts val="0"/>
              </a:spcBef>
              <a:buFont typeface="Arial" panose="020B0604020202020204" pitchFamily="34" charset="0"/>
              <a:buChar char="•"/>
            </a:pPr>
            <a:r>
              <a:rPr lang="en-AU" sz="1600" dirty="0"/>
              <a:t>Managing and resolving complaints about assessors , in accordance with policies established by the NatHERS Administrator</a:t>
            </a:r>
          </a:p>
          <a:p>
            <a:pPr marL="285750" indent="-196850">
              <a:spcBef>
                <a:spcPts val="0"/>
              </a:spcBef>
              <a:buFont typeface="Arial" panose="020B0604020202020204" pitchFamily="34" charset="0"/>
              <a:buChar char="•"/>
            </a:pPr>
            <a:r>
              <a:rPr lang="en-AU" sz="1600" dirty="0"/>
              <a:t>Providing assessor helpdesk services and support resources</a:t>
            </a:r>
          </a:p>
          <a:p>
            <a:pPr marL="285750" indent="-196850">
              <a:spcBef>
                <a:spcPts val="0"/>
              </a:spcBef>
              <a:buFont typeface="Arial" panose="020B0604020202020204" pitchFamily="34" charset="0"/>
              <a:buChar char="•"/>
            </a:pPr>
            <a:r>
              <a:rPr lang="en-AU" sz="1600" dirty="0"/>
              <a:t>Delivering post-assessment householder experience surveys </a:t>
            </a:r>
          </a:p>
        </p:txBody>
      </p:sp>
      <p:sp>
        <p:nvSpPr>
          <p:cNvPr id="13" name="Content Placeholder 2">
            <a:extLst>
              <a:ext uri="{FF2B5EF4-FFF2-40B4-BE49-F238E27FC236}">
                <a16:creationId xmlns:a16="http://schemas.microsoft.com/office/drawing/2014/main" id="{0FB34710-7B02-0CE5-5777-2F1396792EC1}"/>
              </a:ext>
            </a:extLst>
          </p:cNvPr>
          <p:cNvSpPr txBox="1">
            <a:spLocks/>
          </p:cNvSpPr>
          <p:nvPr/>
        </p:nvSpPr>
        <p:spPr>
          <a:xfrm>
            <a:off x="7150099" y="2433621"/>
            <a:ext cx="4152899" cy="1508131"/>
          </a:xfrm>
          <a:prstGeom prst="rect">
            <a:avLst/>
          </a:prstGeom>
          <a:solidFill>
            <a:schemeClr val="bg1">
              <a:lumMod val="95000"/>
            </a:schemeClr>
          </a:solidFill>
        </p:spPr>
        <p:txBody>
          <a:bodyPr vert="horz" lIns="54000" tIns="54000" rIns="54000" bIns="54000" rtlCol="0">
            <a:noAutofit/>
          </a:bodyPr>
          <a:lstStyle>
            <a:lvl1pPr marL="0" indent="0" algn="l" defTabSz="914400" rtl="0" eaLnBrk="1" latinLnBrk="0" hangingPunct="1">
              <a:lnSpc>
                <a:spcPct val="90000"/>
              </a:lnSpc>
              <a:spcBef>
                <a:spcPts val="1000"/>
              </a:spcBef>
              <a:spcAft>
                <a:spcPts val="450"/>
              </a:spcAft>
              <a:buFontTx/>
              <a:buNone/>
              <a:defRPr sz="1500" kern="1200">
                <a:solidFill>
                  <a:schemeClr val="tx1"/>
                </a:solidFill>
                <a:latin typeface="+mn-lt"/>
                <a:ea typeface="+mn-ea"/>
                <a:cs typeface="+mn-cs"/>
              </a:defRPr>
            </a:lvl1pPr>
            <a:lvl2pPr marL="161996" indent="-161996" algn="l" defTabSz="914400" rtl="0" eaLnBrk="1" latinLnBrk="0" hangingPunct="1">
              <a:lnSpc>
                <a:spcPct val="90000"/>
              </a:lnSpc>
              <a:spcBef>
                <a:spcPts val="450"/>
              </a:spcBef>
              <a:buFont typeface="Arial" panose="020B0604020202020204" pitchFamily="34" charset="0"/>
              <a:buChar char="•"/>
              <a:defRPr sz="1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AU" sz="1600"/>
              <a:t>It is anticipated </a:t>
            </a:r>
            <a:r>
              <a:rPr lang="en-AU" sz="1600" b="1"/>
              <a:t>Software Providers </a:t>
            </a:r>
            <a:r>
              <a:rPr lang="en-AU" sz="1600"/>
              <a:t>will have responsibility for reporting identified detrimental use of tools, and responding in accordance with Software Accreditation Protocol Terms and Conditions</a:t>
            </a:r>
          </a:p>
        </p:txBody>
      </p:sp>
      <p:sp>
        <p:nvSpPr>
          <p:cNvPr id="14" name="Content Placeholder 2">
            <a:extLst>
              <a:ext uri="{FF2B5EF4-FFF2-40B4-BE49-F238E27FC236}">
                <a16:creationId xmlns:a16="http://schemas.microsoft.com/office/drawing/2014/main" id="{B3B8929C-1888-CB7F-9453-5B7CF332CBB8}"/>
              </a:ext>
            </a:extLst>
          </p:cNvPr>
          <p:cNvSpPr txBox="1">
            <a:spLocks/>
          </p:cNvSpPr>
          <p:nvPr/>
        </p:nvSpPr>
        <p:spPr>
          <a:xfrm>
            <a:off x="7150099" y="4089401"/>
            <a:ext cx="4152900" cy="1958976"/>
          </a:xfrm>
          <a:prstGeom prst="rect">
            <a:avLst/>
          </a:prstGeom>
          <a:solidFill>
            <a:schemeClr val="bg1">
              <a:lumMod val="95000"/>
            </a:schemeClr>
          </a:solidFill>
        </p:spPr>
        <p:txBody>
          <a:bodyPr vert="horz" lIns="54000" tIns="54000" rIns="54000" bIns="54000" rtlCol="0">
            <a:noAutofit/>
          </a:bodyPr>
          <a:lstStyle>
            <a:lvl1pPr marL="0" indent="0" algn="l" defTabSz="914400" rtl="0" eaLnBrk="1" latinLnBrk="0" hangingPunct="1">
              <a:lnSpc>
                <a:spcPct val="90000"/>
              </a:lnSpc>
              <a:spcBef>
                <a:spcPts val="1000"/>
              </a:spcBef>
              <a:spcAft>
                <a:spcPts val="450"/>
              </a:spcAft>
              <a:buFontTx/>
              <a:buNone/>
              <a:defRPr sz="1500" kern="1200">
                <a:solidFill>
                  <a:schemeClr val="tx1"/>
                </a:solidFill>
                <a:latin typeface="+mn-lt"/>
                <a:ea typeface="+mn-ea"/>
                <a:cs typeface="+mn-cs"/>
              </a:defRPr>
            </a:lvl1pPr>
            <a:lvl2pPr marL="161996" indent="-161996" algn="l" defTabSz="914400" rtl="0" eaLnBrk="1" latinLnBrk="0" hangingPunct="1">
              <a:lnSpc>
                <a:spcPct val="90000"/>
              </a:lnSpc>
              <a:spcBef>
                <a:spcPts val="450"/>
              </a:spcBef>
              <a:buFont typeface="Arial" panose="020B0604020202020204" pitchFamily="34" charset="0"/>
              <a:buChar char="•"/>
              <a:defRPr sz="1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AU" sz="1600" b="1" dirty="0"/>
              <a:t>Independent Auditors </a:t>
            </a:r>
            <a:r>
              <a:rPr lang="en-AU" sz="1600" dirty="0"/>
              <a:t>will be expected to undertake desktop reviews and report outcomes to assessors and Assessor Accreditation Service Providers.  They may recommend specific performance improvement actions in outcome reports.  Any additional roles and responsibilities of auditors will be outlined in the Audit and Evidence Policy.</a:t>
            </a:r>
          </a:p>
        </p:txBody>
      </p:sp>
      <p:sp>
        <p:nvSpPr>
          <p:cNvPr id="4" name="TextBox 3">
            <a:extLst>
              <a:ext uri="{FF2B5EF4-FFF2-40B4-BE49-F238E27FC236}">
                <a16:creationId xmlns:a16="http://schemas.microsoft.com/office/drawing/2014/main" id="{EA56849A-45DC-02F0-225C-30E2A85D7D44}"/>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10</a:t>
            </a:fld>
            <a:endParaRPr lang="en-AU" sz="900"/>
          </a:p>
        </p:txBody>
      </p:sp>
    </p:spTree>
    <p:extLst>
      <p:ext uri="{BB962C8B-B14F-4D97-AF65-F5344CB8AC3E}">
        <p14:creationId xmlns:p14="http://schemas.microsoft.com/office/powerpoint/2010/main" val="296313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D662-56D8-2388-D513-16BF911857E8}"/>
              </a:ext>
            </a:extLst>
          </p:cNvPr>
          <p:cNvSpPr>
            <a:spLocks noGrp="1"/>
          </p:cNvSpPr>
          <p:nvPr>
            <p:ph type="title"/>
          </p:nvPr>
        </p:nvSpPr>
        <p:spPr>
          <a:xfrm>
            <a:off x="972554" y="545893"/>
            <a:ext cx="3423770" cy="1799116"/>
          </a:xfrm>
        </p:spPr>
        <p:txBody>
          <a:bodyPr lIns="0" tIns="0" rIns="0" bIns="0">
            <a:noAutofit/>
          </a:bodyPr>
          <a:lstStyle/>
          <a:p>
            <a:r>
              <a:rPr lang="en-AU" dirty="0"/>
              <a:t>Assurance responsive to change</a:t>
            </a:r>
            <a:endParaRPr lang="en-AU" b="0" dirty="0">
              <a:solidFill>
                <a:schemeClr val="tx1"/>
              </a:solidFill>
            </a:endParaRPr>
          </a:p>
        </p:txBody>
      </p:sp>
      <p:sp>
        <p:nvSpPr>
          <p:cNvPr id="3" name="TextBox 2">
            <a:extLst>
              <a:ext uri="{FF2B5EF4-FFF2-40B4-BE49-F238E27FC236}">
                <a16:creationId xmlns:a16="http://schemas.microsoft.com/office/drawing/2014/main" id="{762DFF4D-3BE9-0267-FFAE-DF70E1F253BA}"/>
              </a:ext>
            </a:extLst>
          </p:cNvPr>
          <p:cNvSpPr txBox="1"/>
          <p:nvPr/>
        </p:nvSpPr>
        <p:spPr>
          <a:xfrm>
            <a:off x="900561" y="2305866"/>
            <a:ext cx="3088752" cy="1077218"/>
          </a:xfrm>
          <a:prstGeom prst="rect">
            <a:avLst/>
          </a:prstGeom>
          <a:noFill/>
        </p:spPr>
        <p:txBody>
          <a:bodyPr wrap="square" rtlCol="0">
            <a:spAutoFit/>
          </a:bodyPr>
          <a:lstStyle/>
          <a:p>
            <a:r>
              <a:rPr lang="en-AU" sz="1600"/>
              <a:t>Additional elements will be further investigated in future, to ensure assurance is responsive to changes in the operating environment.</a:t>
            </a:r>
          </a:p>
        </p:txBody>
      </p:sp>
      <p:sp>
        <p:nvSpPr>
          <p:cNvPr id="24" name="Freeform 35">
            <a:extLst>
              <a:ext uri="{FF2B5EF4-FFF2-40B4-BE49-F238E27FC236}">
                <a16:creationId xmlns:a16="http://schemas.microsoft.com/office/drawing/2014/main" id="{5AA87359-51A7-27E1-D89B-531F7BADE6CF}"/>
              </a:ext>
              <a:ext uri="{C183D7F6-B498-43B3-948B-1728B52AA6E4}">
                <adec:decorative xmlns:adec="http://schemas.microsoft.com/office/drawing/2017/decorative" val="1"/>
              </a:ext>
            </a:extLst>
          </p:cNvPr>
          <p:cNvSpPr>
            <a:spLocks/>
          </p:cNvSpPr>
          <p:nvPr/>
        </p:nvSpPr>
        <p:spPr bwMode="auto">
          <a:xfrm flipH="1">
            <a:off x="1285699" y="1372276"/>
            <a:ext cx="5395415" cy="4612577"/>
          </a:xfrm>
          <a:custGeom>
            <a:avLst/>
            <a:gdLst>
              <a:gd name="connsiteX0" fmla="*/ 1595819 w 5395163"/>
              <a:gd name="connsiteY0" fmla="*/ 0 h 5143500"/>
              <a:gd name="connsiteX1" fmla="*/ 1194631 w 5395163"/>
              <a:gd name="connsiteY1" fmla="*/ 0 h 5143500"/>
              <a:gd name="connsiteX2" fmla="*/ 1292837 w 5395163"/>
              <a:gd name="connsiteY2" fmla="*/ 30146 h 5143500"/>
              <a:gd name="connsiteX3" fmla="*/ 1388062 w 5395163"/>
              <a:gd name="connsiteY3" fmla="*/ 68332 h 5143500"/>
              <a:gd name="connsiteX4" fmla="*/ 1469386 w 5395163"/>
              <a:gd name="connsiteY4" fmla="*/ 110959 h 5143500"/>
              <a:gd name="connsiteX5" fmla="*/ 1535418 w 5395163"/>
              <a:gd name="connsiteY5" fmla="*/ 159802 h 5143500"/>
              <a:gd name="connsiteX6" fmla="*/ 1585463 w 5395163"/>
              <a:gd name="connsiteY6" fmla="*/ 213085 h 5143500"/>
              <a:gd name="connsiteX7" fmla="*/ 1602145 w 5395163"/>
              <a:gd name="connsiteY7" fmla="*/ 242390 h 5143500"/>
              <a:gd name="connsiteX8" fmla="*/ 1613266 w 5395163"/>
              <a:gd name="connsiteY8" fmla="*/ 265480 h 5143500"/>
              <a:gd name="connsiteX9" fmla="*/ 1627168 w 5395163"/>
              <a:gd name="connsiteY9" fmla="*/ 309882 h 5143500"/>
              <a:gd name="connsiteX10" fmla="*/ 1631338 w 5395163"/>
              <a:gd name="connsiteY10" fmla="*/ 352509 h 5143500"/>
              <a:gd name="connsiteX11" fmla="*/ 1626472 w 5395163"/>
              <a:gd name="connsiteY11" fmla="*/ 392471 h 5143500"/>
              <a:gd name="connsiteX12" fmla="*/ 1612571 w 5395163"/>
              <a:gd name="connsiteY12" fmla="*/ 430657 h 5143500"/>
              <a:gd name="connsiteX13" fmla="*/ 1590329 w 5395163"/>
              <a:gd name="connsiteY13" fmla="*/ 467956 h 5143500"/>
              <a:gd name="connsiteX14" fmla="*/ 1560440 w 5395163"/>
              <a:gd name="connsiteY14" fmla="*/ 501702 h 5143500"/>
              <a:gd name="connsiteX15" fmla="*/ 1523602 w 5395163"/>
              <a:gd name="connsiteY15" fmla="*/ 535447 h 5143500"/>
              <a:gd name="connsiteX16" fmla="*/ 1457569 w 5395163"/>
              <a:gd name="connsiteY16" fmla="*/ 584290 h 5143500"/>
              <a:gd name="connsiteX17" fmla="*/ 1349138 w 5395163"/>
              <a:gd name="connsiteY17" fmla="*/ 645566 h 5143500"/>
              <a:gd name="connsiteX18" fmla="*/ 1155907 w 5395163"/>
              <a:gd name="connsiteY18" fmla="*/ 733483 h 5143500"/>
              <a:gd name="connsiteX19" fmla="*/ 860501 w 5395163"/>
              <a:gd name="connsiteY19" fmla="*/ 849818 h 5143500"/>
              <a:gd name="connsiteX20" fmla="*/ 634602 w 5395163"/>
              <a:gd name="connsiteY20" fmla="*/ 943063 h 5143500"/>
              <a:gd name="connsiteX21" fmla="*/ 489332 w 5395163"/>
              <a:gd name="connsiteY21" fmla="*/ 1011443 h 5143500"/>
              <a:gd name="connsiteX22" fmla="*/ 354487 w 5395163"/>
              <a:gd name="connsiteY22" fmla="*/ 1085151 h 5143500"/>
              <a:gd name="connsiteX23" fmla="*/ 232849 w 5395163"/>
              <a:gd name="connsiteY23" fmla="*/ 1165964 h 5143500"/>
              <a:gd name="connsiteX24" fmla="*/ 155696 w 5395163"/>
              <a:gd name="connsiteY24" fmla="*/ 1232568 h 5143500"/>
              <a:gd name="connsiteX25" fmla="*/ 111211 w 5395163"/>
              <a:gd name="connsiteY25" fmla="*/ 1279635 h 5143500"/>
              <a:gd name="connsiteX26" fmla="*/ 72982 w 5395163"/>
              <a:gd name="connsiteY26" fmla="*/ 1331142 h 5143500"/>
              <a:gd name="connsiteX27" fmla="*/ 41009 w 5395163"/>
              <a:gd name="connsiteY27" fmla="*/ 1383537 h 5143500"/>
              <a:gd name="connsiteX28" fmla="*/ 27803 w 5395163"/>
              <a:gd name="connsiteY28" fmla="*/ 1410178 h 5143500"/>
              <a:gd name="connsiteX29" fmla="*/ 13901 w 5395163"/>
              <a:gd name="connsiteY29" fmla="*/ 1444812 h 5143500"/>
              <a:gd name="connsiteX30" fmla="*/ 0 w 5395163"/>
              <a:gd name="connsiteY30" fmla="*/ 1509640 h 5143500"/>
              <a:gd name="connsiteX31" fmla="*/ 0 w 5395163"/>
              <a:gd name="connsiteY31" fmla="*/ 1572692 h 5143500"/>
              <a:gd name="connsiteX32" fmla="*/ 14596 w 5395163"/>
              <a:gd name="connsiteY32" fmla="*/ 1632191 h 5143500"/>
              <a:gd name="connsiteX33" fmla="*/ 41704 w 5395163"/>
              <a:gd name="connsiteY33" fmla="*/ 1689026 h 5143500"/>
              <a:gd name="connsiteX34" fmla="*/ 82713 w 5395163"/>
              <a:gd name="connsiteY34" fmla="*/ 1744086 h 5143500"/>
              <a:gd name="connsiteX35" fmla="*/ 134844 w 5395163"/>
              <a:gd name="connsiteY35" fmla="*/ 1796481 h 5143500"/>
              <a:gd name="connsiteX36" fmla="*/ 198096 w 5395163"/>
              <a:gd name="connsiteY36" fmla="*/ 1847100 h 5143500"/>
              <a:gd name="connsiteX37" fmla="*/ 271773 w 5395163"/>
              <a:gd name="connsiteY37" fmla="*/ 1895943 h 5143500"/>
              <a:gd name="connsiteX38" fmla="*/ 355182 w 5395163"/>
              <a:gd name="connsiteY38" fmla="*/ 1944785 h 5143500"/>
              <a:gd name="connsiteX39" fmla="*/ 495587 w 5395163"/>
              <a:gd name="connsiteY39" fmla="*/ 2013165 h 5143500"/>
              <a:gd name="connsiteX40" fmla="*/ 709670 w 5395163"/>
              <a:gd name="connsiteY40" fmla="*/ 2101970 h 5143500"/>
              <a:gd name="connsiteX41" fmla="*/ 949470 w 5395163"/>
              <a:gd name="connsiteY41" fmla="*/ 2188999 h 5143500"/>
              <a:gd name="connsiteX42" fmla="*/ 1340102 w 5395163"/>
              <a:gd name="connsiteY42" fmla="*/ 2317767 h 5143500"/>
              <a:gd name="connsiteX43" fmla="*/ 1755756 w 5395163"/>
              <a:gd name="connsiteY43" fmla="*/ 2451863 h 5143500"/>
              <a:gd name="connsiteX44" fmla="*/ 2033786 w 5395163"/>
              <a:gd name="connsiteY44" fmla="*/ 2546884 h 5143500"/>
              <a:gd name="connsiteX45" fmla="*/ 2306255 w 5395163"/>
              <a:gd name="connsiteY45" fmla="*/ 2648122 h 5143500"/>
              <a:gd name="connsiteX46" fmla="*/ 2567602 w 5395163"/>
              <a:gd name="connsiteY46" fmla="*/ 2756464 h 5143500"/>
              <a:gd name="connsiteX47" fmla="*/ 2811573 w 5395163"/>
              <a:gd name="connsiteY47" fmla="*/ 2875463 h 5143500"/>
              <a:gd name="connsiteX48" fmla="*/ 2977696 w 5395163"/>
              <a:gd name="connsiteY48" fmla="*/ 2972261 h 5143500"/>
              <a:gd name="connsiteX49" fmla="*/ 3081262 w 5395163"/>
              <a:gd name="connsiteY49" fmla="*/ 3041529 h 5143500"/>
              <a:gd name="connsiteX50" fmla="*/ 3129222 w 5395163"/>
              <a:gd name="connsiteY50" fmla="*/ 3077051 h 5143500"/>
              <a:gd name="connsiteX51" fmla="*/ 3163975 w 5395163"/>
              <a:gd name="connsiteY51" fmla="*/ 3102805 h 5143500"/>
              <a:gd name="connsiteX52" fmla="*/ 3225142 w 5395163"/>
              <a:gd name="connsiteY52" fmla="*/ 3159640 h 5143500"/>
              <a:gd name="connsiteX53" fmla="*/ 3279358 w 5395163"/>
              <a:gd name="connsiteY53" fmla="*/ 3218251 h 5143500"/>
              <a:gd name="connsiteX54" fmla="*/ 3323843 w 5395163"/>
              <a:gd name="connsiteY54" fmla="*/ 3278639 h 5143500"/>
              <a:gd name="connsiteX55" fmla="*/ 3361377 w 5395163"/>
              <a:gd name="connsiteY55" fmla="*/ 3342579 h 5143500"/>
              <a:gd name="connsiteX56" fmla="*/ 3390569 w 5395163"/>
              <a:gd name="connsiteY56" fmla="*/ 3407406 h 5143500"/>
              <a:gd name="connsiteX57" fmla="*/ 3412117 w 5395163"/>
              <a:gd name="connsiteY57" fmla="*/ 3474898 h 5143500"/>
              <a:gd name="connsiteX58" fmla="*/ 3427408 w 5395163"/>
              <a:gd name="connsiteY58" fmla="*/ 3544166 h 5143500"/>
              <a:gd name="connsiteX59" fmla="*/ 3434360 w 5395163"/>
              <a:gd name="connsiteY59" fmla="*/ 3614322 h 5143500"/>
              <a:gd name="connsiteX60" fmla="*/ 3434360 w 5395163"/>
              <a:gd name="connsiteY60" fmla="*/ 3687142 h 5143500"/>
              <a:gd name="connsiteX61" fmla="*/ 3428103 w 5395163"/>
              <a:gd name="connsiteY61" fmla="*/ 3761739 h 5143500"/>
              <a:gd name="connsiteX62" fmla="*/ 3415592 w 5395163"/>
              <a:gd name="connsiteY62" fmla="*/ 3835447 h 5143500"/>
              <a:gd name="connsiteX63" fmla="*/ 3396130 w 5395163"/>
              <a:gd name="connsiteY63" fmla="*/ 3912708 h 5143500"/>
              <a:gd name="connsiteX64" fmla="*/ 3371107 w 5395163"/>
              <a:gd name="connsiteY64" fmla="*/ 3989080 h 5143500"/>
              <a:gd name="connsiteX65" fmla="*/ 3323148 w 5395163"/>
              <a:gd name="connsiteY65" fmla="*/ 4105415 h 5143500"/>
              <a:gd name="connsiteX66" fmla="*/ 3239043 w 5395163"/>
              <a:gd name="connsiteY66" fmla="*/ 4262600 h 5143500"/>
              <a:gd name="connsiteX67" fmla="*/ 3132697 w 5395163"/>
              <a:gd name="connsiteY67" fmla="*/ 4419785 h 5143500"/>
              <a:gd name="connsiteX68" fmla="*/ 3008974 w 5395163"/>
              <a:gd name="connsiteY68" fmla="*/ 4577858 h 5143500"/>
              <a:gd name="connsiteX69" fmla="*/ 2866484 w 5395163"/>
              <a:gd name="connsiteY69" fmla="*/ 4732379 h 5143500"/>
              <a:gd name="connsiteX70" fmla="*/ 2709398 w 5395163"/>
              <a:gd name="connsiteY70" fmla="*/ 4883348 h 5143500"/>
              <a:gd name="connsiteX71" fmla="*/ 2537714 w 5395163"/>
              <a:gd name="connsiteY71" fmla="*/ 5029877 h 5143500"/>
              <a:gd name="connsiteX72" fmla="*/ 2388375 w 5395163"/>
              <a:gd name="connsiteY72" fmla="*/ 5143500 h 5143500"/>
              <a:gd name="connsiteX73" fmla="*/ 5317026 w 5395163"/>
              <a:gd name="connsiteY73" fmla="*/ 5143500 h 5143500"/>
              <a:gd name="connsiteX74" fmla="*/ 5329131 w 5395163"/>
              <a:gd name="connsiteY74" fmla="*/ 5092928 h 5143500"/>
              <a:gd name="connsiteX75" fmla="*/ 5363189 w 5395163"/>
              <a:gd name="connsiteY75" fmla="*/ 4915318 h 5143500"/>
              <a:gd name="connsiteX76" fmla="*/ 5385432 w 5395163"/>
              <a:gd name="connsiteY76" fmla="*/ 4739484 h 5143500"/>
              <a:gd name="connsiteX77" fmla="*/ 5395163 w 5395163"/>
              <a:gd name="connsiteY77" fmla="*/ 4568090 h 5143500"/>
              <a:gd name="connsiteX78" fmla="*/ 5390992 w 5395163"/>
              <a:gd name="connsiteY78" fmla="*/ 4401136 h 5143500"/>
              <a:gd name="connsiteX79" fmla="*/ 5372920 w 5395163"/>
              <a:gd name="connsiteY79" fmla="*/ 4235958 h 5143500"/>
              <a:gd name="connsiteX80" fmla="*/ 5340252 w 5395163"/>
              <a:gd name="connsiteY80" fmla="*/ 4076109 h 5143500"/>
              <a:gd name="connsiteX81" fmla="*/ 5290902 w 5395163"/>
              <a:gd name="connsiteY81" fmla="*/ 3918924 h 5143500"/>
              <a:gd name="connsiteX82" fmla="*/ 5224870 w 5395163"/>
              <a:gd name="connsiteY82" fmla="*/ 3765291 h 5143500"/>
              <a:gd name="connsiteX83" fmla="*/ 5140071 w 5395163"/>
              <a:gd name="connsiteY83" fmla="*/ 3614322 h 5143500"/>
              <a:gd name="connsiteX84" fmla="*/ 5037200 w 5395163"/>
              <a:gd name="connsiteY84" fmla="*/ 3468682 h 5143500"/>
              <a:gd name="connsiteX85" fmla="*/ 4912782 w 5395163"/>
              <a:gd name="connsiteY85" fmla="*/ 3326594 h 5143500"/>
              <a:gd name="connsiteX86" fmla="*/ 4768901 w 5395163"/>
              <a:gd name="connsiteY86" fmla="*/ 3188946 h 5143500"/>
              <a:gd name="connsiteX87" fmla="*/ 4602778 w 5395163"/>
              <a:gd name="connsiteY87" fmla="*/ 3054850 h 5143500"/>
              <a:gd name="connsiteX88" fmla="*/ 4413024 w 5395163"/>
              <a:gd name="connsiteY88" fmla="*/ 2924306 h 5143500"/>
              <a:gd name="connsiteX89" fmla="*/ 4309457 w 5395163"/>
              <a:gd name="connsiteY89" fmla="*/ 2860366 h 5143500"/>
              <a:gd name="connsiteX90" fmla="*/ 4255242 w 5395163"/>
              <a:gd name="connsiteY90" fmla="*/ 2828397 h 5143500"/>
              <a:gd name="connsiteX91" fmla="*/ 4139164 w 5395163"/>
              <a:gd name="connsiteY91" fmla="*/ 2767121 h 5143500"/>
              <a:gd name="connsiteX92" fmla="*/ 3951494 w 5395163"/>
              <a:gd name="connsiteY92" fmla="*/ 2678316 h 5143500"/>
              <a:gd name="connsiteX93" fmla="*/ 3675550 w 5395163"/>
              <a:gd name="connsiteY93" fmla="*/ 2566422 h 5143500"/>
              <a:gd name="connsiteX94" fmla="*/ 3378058 w 5395163"/>
              <a:gd name="connsiteY94" fmla="*/ 2459855 h 5143500"/>
              <a:gd name="connsiteX95" fmla="*/ 2907494 w 5395163"/>
              <a:gd name="connsiteY95" fmla="*/ 2310662 h 5143500"/>
              <a:gd name="connsiteX96" fmla="*/ 2267331 w 5395163"/>
              <a:gd name="connsiteY96" fmla="*/ 2123284 h 5143500"/>
              <a:gd name="connsiteX97" fmla="*/ 1811362 w 5395163"/>
              <a:gd name="connsiteY97" fmla="*/ 1991852 h 5143500"/>
              <a:gd name="connsiteX98" fmla="*/ 1530552 w 5395163"/>
              <a:gd name="connsiteY98" fmla="*/ 1904823 h 5143500"/>
              <a:gd name="connsiteX99" fmla="*/ 1274765 w 5395163"/>
              <a:gd name="connsiteY99" fmla="*/ 1817794 h 5143500"/>
              <a:gd name="connsiteX100" fmla="*/ 1053732 w 5395163"/>
              <a:gd name="connsiteY100" fmla="*/ 1730765 h 5143500"/>
              <a:gd name="connsiteX101" fmla="*/ 915412 w 5395163"/>
              <a:gd name="connsiteY101" fmla="*/ 1664161 h 5143500"/>
              <a:gd name="connsiteX102" fmla="*/ 835478 w 5395163"/>
              <a:gd name="connsiteY102" fmla="*/ 1619758 h 5143500"/>
              <a:gd name="connsiteX103" fmla="*/ 769446 w 5395163"/>
              <a:gd name="connsiteY103" fmla="*/ 1575356 h 5143500"/>
              <a:gd name="connsiteX104" fmla="*/ 715231 w 5395163"/>
              <a:gd name="connsiteY104" fmla="*/ 1529177 h 5143500"/>
              <a:gd name="connsiteX105" fmla="*/ 675611 w 5395163"/>
              <a:gd name="connsiteY105" fmla="*/ 1482998 h 5143500"/>
              <a:gd name="connsiteX106" fmla="*/ 650589 w 5395163"/>
              <a:gd name="connsiteY106" fmla="*/ 1434156 h 5143500"/>
              <a:gd name="connsiteX107" fmla="*/ 640163 w 5395163"/>
              <a:gd name="connsiteY107" fmla="*/ 1387089 h 5143500"/>
              <a:gd name="connsiteX108" fmla="*/ 647113 w 5395163"/>
              <a:gd name="connsiteY108" fmla="*/ 1337358 h 5143500"/>
              <a:gd name="connsiteX109" fmla="*/ 658235 w 5395163"/>
              <a:gd name="connsiteY109" fmla="*/ 1311604 h 5143500"/>
              <a:gd name="connsiteX110" fmla="*/ 669356 w 5395163"/>
              <a:gd name="connsiteY110" fmla="*/ 1289403 h 5143500"/>
              <a:gd name="connsiteX111" fmla="*/ 695769 w 5395163"/>
              <a:gd name="connsiteY111" fmla="*/ 1247665 h 5143500"/>
              <a:gd name="connsiteX112" fmla="*/ 745814 w 5395163"/>
              <a:gd name="connsiteY112" fmla="*/ 1187277 h 5143500"/>
              <a:gd name="connsiteX113" fmla="*/ 829918 w 5395163"/>
              <a:gd name="connsiteY113" fmla="*/ 1110905 h 5143500"/>
              <a:gd name="connsiteX114" fmla="*/ 930008 w 5395163"/>
              <a:gd name="connsiteY114" fmla="*/ 1038973 h 5143500"/>
              <a:gd name="connsiteX115" fmla="*/ 1098216 w 5395163"/>
              <a:gd name="connsiteY115" fmla="*/ 935959 h 5143500"/>
              <a:gd name="connsiteX116" fmla="*/ 1340102 w 5395163"/>
              <a:gd name="connsiteY116" fmla="*/ 806303 h 5143500"/>
              <a:gd name="connsiteX117" fmla="*/ 1514566 w 5395163"/>
              <a:gd name="connsiteY117" fmla="*/ 710394 h 5143500"/>
              <a:gd name="connsiteX118" fmla="*/ 1621607 w 5395163"/>
              <a:gd name="connsiteY118" fmla="*/ 645566 h 5143500"/>
              <a:gd name="connsiteX119" fmla="*/ 1714747 w 5395163"/>
              <a:gd name="connsiteY119" fmla="*/ 578962 h 5143500"/>
              <a:gd name="connsiteX120" fmla="*/ 1790510 w 5395163"/>
              <a:gd name="connsiteY120" fmla="*/ 511470 h 5143500"/>
              <a:gd name="connsiteX121" fmla="*/ 1833604 w 5395163"/>
              <a:gd name="connsiteY121" fmla="*/ 457299 h 5143500"/>
              <a:gd name="connsiteX122" fmla="*/ 1855847 w 5395163"/>
              <a:gd name="connsiteY122" fmla="*/ 421777 h 5143500"/>
              <a:gd name="connsiteX123" fmla="*/ 1870443 w 5395163"/>
              <a:gd name="connsiteY123" fmla="*/ 383591 h 5143500"/>
              <a:gd name="connsiteX124" fmla="*/ 1878784 w 5395163"/>
              <a:gd name="connsiteY124" fmla="*/ 344516 h 5143500"/>
              <a:gd name="connsiteX125" fmla="*/ 1879479 w 5395163"/>
              <a:gd name="connsiteY125" fmla="*/ 305442 h 5143500"/>
              <a:gd name="connsiteX126" fmla="*/ 1871833 w 5395163"/>
              <a:gd name="connsiteY126" fmla="*/ 264592 h 5143500"/>
              <a:gd name="connsiteX127" fmla="*/ 1855847 w 5395163"/>
              <a:gd name="connsiteY127" fmla="*/ 221965 h 5143500"/>
              <a:gd name="connsiteX128" fmla="*/ 1830824 w 5395163"/>
              <a:gd name="connsiteY128" fmla="*/ 178451 h 5143500"/>
              <a:gd name="connsiteX129" fmla="*/ 1814837 w 5395163"/>
              <a:gd name="connsiteY129" fmla="*/ 155361 h 5143500"/>
              <a:gd name="connsiteX130" fmla="*/ 1788425 w 5395163"/>
              <a:gd name="connsiteY130" fmla="*/ 123391 h 5143500"/>
              <a:gd name="connsiteX131" fmla="*/ 1720307 w 5395163"/>
              <a:gd name="connsiteY131" fmla="*/ 67444 h 5143500"/>
              <a:gd name="connsiteX132" fmla="*/ 1635508 w 5395163"/>
              <a:gd name="connsiteY132" fmla="*/ 17713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5395163" h="5143500">
                <a:moveTo>
                  <a:pt x="1595819" y="0"/>
                </a:moveTo>
                <a:lnTo>
                  <a:pt x="1194631" y="0"/>
                </a:lnTo>
                <a:lnTo>
                  <a:pt x="1292837" y="30146"/>
                </a:lnTo>
                <a:lnTo>
                  <a:pt x="1388062" y="68332"/>
                </a:lnTo>
                <a:lnTo>
                  <a:pt x="1469386" y="110959"/>
                </a:lnTo>
                <a:lnTo>
                  <a:pt x="1535418" y="159802"/>
                </a:lnTo>
                <a:lnTo>
                  <a:pt x="1585463" y="213085"/>
                </a:lnTo>
                <a:lnTo>
                  <a:pt x="1602145" y="242390"/>
                </a:lnTo>
                <a:lnTo>
                  <a:pt x="1613266" y="265480"/>
                </a:lnTo>
                <a:lnTo>
                  <a:pt x="1627168" y="309882"/>
                </a:lnTo>
                <a:lnTo>
                  <a:pt x="1631338" y="352509"/>
                </a:lnTo>
                <a:lnTo>
                  <a:pt x="1626472" y="392471"/>
                </a:lnTo>
                <a:lnTo>
                  <a:pt x="1612571" y="430657"/>
                </a:lnTo>
                <a:lnTo>
                  <a:pt x="1590329" y="467956"/>
                </a:lnTo>
                <a:lnTo>
                  <a:pt x="1560440" y="501702"/>
                </a:lnTo>
                <a:lnTo>
                  <a:pt x="1523602" y="535447"/>
                </a:lnTo>
                <a:lnTo>
                  <a:pt x="1457569" y="584290"/>
                </a:lnTo>
                <a:lnTo>
                  <a:pt x="1349138" y="645566"/>
                </a:lnTo>
                <a:lnTo>
                  <a:pt x="1155907" y="733483"/>
                </a:lnTo>
                <a:lnTo>
                  <a:pt x="860501" y="849818"/>
                </a:lnTo>
                <a:lnTo>
                  <a:pt x="634602" y="943063"/>
                </a:lnTo>
                <a:lnTo>
                  <a:pt x="489332" y="1011443"/>
                </a:lnTo>
                <a:lnTo>
                  <a:pt x="354487" y="1085151"/>
                </a:lnTo>
                <a:lnTo>
                  <a:pt x="232849" y="1165964"/>
                </a:lnTo>
                <a:lnTo>
                  <a:pt x="155696" y="1232568"/>
                </a:lnTo>
                <a:lnTo>
                  <a:pt x="111211" y="1279635"/>
                </a:lnTo>
                <a:lnTo>
                  <a:pt x="72982" y="1331142"/>
                </a:lnTo>
                <a:lnTo>
                  <a:pt x="41009" y="1383537"/>
                </a:lnTo>
                <a:lnTo>
                  <a:pt x="27803" y="1410178"/>
                </a:lnTo>
                <a:lnTo>
                  <a:pt x="13901" y="1444812"/>
                </a:lnTo>
                <a:lnTo>
                  <a:pt x="0" y="1509640"/>
                </a:lnTo>
                <a:lnTo>
                  <a:pt x="0" y="1572692"/>
                </a:lnTo>
                <a:lnTo>
                  <a:pt x="14596" y="1632191"/>
                </a:lnTo>
                <a:lnTo>
                  <a:pt x="41704" y="1689026"/>
                </a:lnTo>
                <a:lnTo>
                  <a:pt x="82713" y="1744086"/>
                </a:lnTo>
                <a:lnTo>
                  <a:pt x="134844" y="1796481"/>
                </a:lnTo>
                <a:lnTo>
                  <a:pt x="198096" y="1847100"/>
                </a:lnTo>
                <a:lnTo>
                  <a:pt x="271773" y="1895943"/>
                </a:lnTo>
                <a:lnTo>
                  <a:pt x="355182" y="1944785"/>
                </a:lnTo>
                <a:lnTo>
                  <a:pt x="495587" y="2013165"/>
                </a:lnTo>
                <a:lnTo>
                  <a:pt x="709670" y="2101970"/>
                </a:lnTo>
                <a:lnTo>
                  <a:pt x="949470" y="2188999"/>
                </a:lnTo>
                <a:lnTo>
                  <a:pt x="1340102" y="2317767"/>
                </a:lnTo>
                <a:lnTo>
                  <a:pt x="1755756" y="2451863"/>
                </a:lnTo>
                <a:lnTo>
                  <a:pt x="2033786" y="2546884"/>
                </a:lnTo>
                <a:lnTo>
                  <a:pt x="2306255" y="2648122"/>
                </a:lnTo>
                <a:lnTo>
                  <a:pt x="2567602" y="2756464"/>
                </a:lnTo>
                <a:lnTo>
                  <a:pt x="2811573" y="2875463"/>
                </a:lnTo>
                <a:lnTo>
                  <a:pt x="2977696" y="2972261"/>
                </a:lnTo>
                <a:lnTo>
                  <a:pt x="3081262" y="3041529"/>
                </a:lnTo>
                <a:lnTo>
                  <a:pt x="3129222" y="3077051"/>
                </a:lnTo>
                <a:lnTo>
                  <a:pt x="3163975" y="3102805"/>
                </a:lnTo>
                <a:lnTo>
                  <a:pt x="3225142" y="3159640"/>
                </a:lnTo>
                <a:lnTo>
                  <a:pt x="3279358" y="3218251"/>
                </a:lnTo>
                <a:lnTo>
                  <a:pt x="3323843" y="3278639"/>
                </a:lnTo>
                <a:lnTo>
                  <a:pt x="3361377" y="3342579"/>
                </a:lnTo>
                <a:lnTo>
                  <a:pt x="3390569" y="3407406"/>
                </a:lnTo>
                <a:lnTo>
                  <a:pt x="3412117" y="3474898"/>
                </a:lnTo>
                <a:lnTo>
                  <a:pt x="3427408" y="3544166"/>
                </a:lnTo>
                <a:lnTo>
                  <a:pt x="3434360" y="3614322"/>
                </a:lnTo>
                <a:lnTo>
                  <a:pt x="3434360" y="3687142"/>
                </a:lnTo>
                <a:lnTo>
                  <a:pt x="3428103" y="3761739"/>
                </a:lnTo>
                <a:lnTo>
                  <a:pt x="3415592" y="3835447"/>
                </a:lnTo>
                <a:lnTo>
                  <a:pt x="3396130" y="3912708"/>
                </a:lnTo>
                <a:lnTo>
                  <a:pt x="3371107" y="3989080"/>
                </a:lnTo>
                <a:lnTo>
                  <a:pt x="3323148" y="4105415"/>
                </a:lnTo>
                <a:lnTo>
                  <a:pt x="3239043" y="4262600"/>
                </a:lnTo>
                <a:lnTo>
                  <a:pt x="3132697" y="4419785"/>
                </a:lnTo>
                <a:lnTo>
                  <a:pt x="3008974" y="4577858"/>
                </a:lnTo>
                <a:lnTo>
                  <a:pt x="2866484" y="4732379"/>
                </a:lnTo>
                <a:lnTo>
                  <a:pt x="2709398" y="4883348"/>
                </a:lnTo>
                <a:lnTo>
                  <a:pt x="2537714" y="5029877"/>
                </a:lnTo>
                <a:lnTo>
                  <a:pt x="2388375" y="5143500"/>
                </a:lnTo>
                <a:lnTo>
                  <a:pt x="5317026" y="5143500"/>
                </a:lnTo>
                <a:lnTo>
                  <a:pt x="5329131" y="5092928"/>
                </a:lnTo>
                <a:lnTo>
                  <a:pt x="5363189" y="4915318"/>
                </a:lnTo>
                <a:lnTo>
                  <a:pt x="5385432" y="4739484"/>
                </a:lnTo>
                <a:lnTo>
                  <a:pt x="5395163" y="4568090"/>
                </a:lnTo>
                <a:lnTo>
                  <a:pt x="5390992" y="4401136"/>
                </a:lnTo>
                <a:lnTo>
                  <a:pt x="5372920" y="4235958"/>
                </a:lnTo>
                <a:lnTo>
                  <a:pt x="5340252" y="4076109"/>
                </a:lnTo>
                <a:lnTo>
                  <a:pt x="5290902" y="3918924"/>
                </a:lnTo>
                <a:lnTo>
                  <a:pt x="5224870" y="3765291"/>
                </a:lnTo>
                <a:lnTo>
                  <a:pt x="5140071" y="3614322"/>
                </a:lnTo>
                <a:lnTo>
                  <a:pt x="5037200" y="3468682"/>
                </a:lnTo>
                <a:lnTo>
                  <a:pt x="4912782" y="3326594"/>
                </a:lnTo>
                <a:lnTo>
                  <a:pt x="4768901" y="3188946"/>
                </a:lnTo>
                <a:lnTo>
                  <a:pt x="4602778" y="3054850"/>
                </a:lnTo>
                <a:lnTo>
                  <a:pt x="4413024" y="2924306"/>
                </a:lnTo>
                <a:lnTo>
                  <a:pt x="4309457" y="2860366"/>
                </a:lnTo>
                <a:lnTo>
                  <a:pt x="4255242" y="2828397"/>
                </a:lnTo>
                <a:lnTo>
                  <a:pt x="4139164" y="2767121"/>
                </a:lnTo>
                <a:lnTo>
                  <a:pt x="3951494" y="2678316"/>
                </a:lnTo>
                <a:lnTo>
                  <a:pt x="3675550" y="2566422"/>
                </a:lnTo>
                <a:lnTo>
                  <a:pt x="3378058" y="2459855"/>
                </a:lnTo>
                <a:lnTo>
                  <a:pt x="2907494" y="2310662"/>
                </a:lnTo>
                <a:lnTo>
                  <a:pt x="2267331" y="2123284"/>
                </a:lnTo>
                <a:lnTo>
                  <a:pt x="1811362" y="1991852"/>
                </a:lnTo>
                <a:lnTo>
                  <a:pt x="1530552" y="1904823"/>
                </a:lnTo>
                <a:lnTo>
                  <a:pt x="1274765" y="1817794"/>
                </a:lnTo>
                <a:lnTo>
                  <a:pt x="1053732" y="1730765"/>
                </a:lnTo>
                <a:lnTo>
                  <a:pt x="915412" y="1664161"/>
                </a:lnTo>
                <a:lnTo>
                  <a:pt x="835478" y="1619758"/>
                </a:lnTo>
                <a:lnTo>
                  <a:pt x="769446" y="1575356"/>
                </a:lnTo>
                <a:lnTo>
                  <a:pt x="715231" y="1529177"/>
                </a:lnTo>
                <a:lnTo>
                  <a:pt x="675611" y="1482998"/>
                </a:lnTo>
                <a:lnTo>
                  <a:pt x="650589" y="1434156"/>
                </a:lnTo>
                <a:lnTo>
                  <a:pt x="640163" y="1387089"/>
                </a:lnTo>
                <a:lnTo>
                  <a:pt x="647113" y="1337358"/>
                </a:lnTo>
                <a:lnTo>
                  <a:pt x="658235" y="1311604"/>
                </a:lnTo>
                <a:lnTo>
                  <a:pt x="669356" y="1289403"/>
                </a:lnTo>
                <a:lnTo>
                  <a:pt x="695769" y="1247665"/>
                </a:lnTo>
                <a:lnTo>
                  <a:pt x="745814" y="1187277"/>
                </a:lnTo>
                <a:lnTo>
                  <a:pt x="829918" y="1110905"/>
                </a:lnTo>
                <a:lnTo>
                  <a:pt x="930008" y="1038973"/>
                </a:lnTo>
                <a:lnTo>
                  <a:pt x="1098216" y="935959"/>
                </a:lnTo>
                <a:lnTo>
                  <a:pt x="1340102" y="806303"/>
                </a:lnTo>
                <a:lnTo>
                  <a:pt x="1514566" y="710394"/>
                </a:lnTo>
                <a:lnTo>
                  <a:pt x="1621607" y="645566"/>
                </a:lnTo>
                <a:lnTo>
                  <a:pt x="1714747" y="578962"/>
                </a:lnTo>
                <a:lnTo>
                  <a:pt x="1790510" y="511470"/>
                </a:lnTo>
                <a:lnTo>
                  <a:pt x="1833604" y="457299"/>
                </a:lnTo>
                <a:lnTo>
                  <a:pt x="1855847" y="421777"/>
                </a:lnTo>
                <a:lnTo>
                  <a:pt x="1870443" y="383591"/>
                </a:lnTo>
                <a:lnTo>
                  <a:pt x="1878784" y="344516"/>
                </a:lnTo>
                <a:lnTo>
                  <a:pt x="1879479" y="305442"/>
                </a:lnTo>
                <a:lnTo>
                  <a:pt x="1871833" y="264592"/>
                </a:lnTo>
                <a:lnTo>
                  <a:pt x="1855847" y="221965"/>
                </a:lnTo>
                <a:lnTo>
                  <a:pt x="1830824" y="178451"/>
                </a:lnTo>
                <a:lnTo>
                  <a:pt x="1814837" y="155361"/>
                </a:lnTo>
                <a:lnTo>
                  <a:pt x="1788425" y="123391"/>
                </a:lnTo>
                <a:lnTo>
                  <a:pt x="1720307" y="67444"/>
                </a:lnTo>
                <a:lnTo>
                  <a:pt x="1635508" y="17713"/>
                </a:lnTo>
                <a:close/>
              </a:path>
            </a:pathLst>
          </a:custGeom>
          <a:solidFill>
            <a:schemeClr val="tx1">
              <a:lumMod val="65000"/>
              <a:lumOff val="35000"/>
            </a:schemeClr>
          </a:solidFill>
          <a:ln>
            <a:noFill/>
          </a:ln>
        </p:spPr>
        <p:txBody>
          <a:bodyPr vert="horz" wrap="square" lIns="96012" tIns="48007" rIns="96012" bIns="48007" numCol="1" anchor="t" anchorCtr="0" compatLnSpc="1">
            <a:prstTxWarp prst="textNoShape">
              <a:avLst/>
            </a:prstTxWarp>
            <a:noAutofit/>
          </a:bodyPr>
          <a:lstStyle/>
          <a:p>
            <a:endParaRPr lang="en-AU"/>
          </a:p>
        </p:txBody>
      </p:sp>
      <p:sp>
        <p:nvSpPr>
          <p:cNvPr id="25" name="Freeform 44">
            <a:extLst>
              <a:ext uri="{FF2B5EF4-FFF2-40B4-BE49-F238E27FC236}">
                <a16:creationId xmlns:a16="http://schemas.microsoft.com/office/drawing/2014/main" id="{EC2EDAC9-F0AB-F09B-45D1-9FB925609EB3}"/>
              </a:ext>
              <a:ext uri="{C183D7F6-B498-43B3-948B-1728B52AA6E4}">
                <adec:decorative xmlns:adec="http://schemas.microsoft.com/office/drawing/2017/decorative" val="1"/>
              </a:ext>
            </a:extLst>
          </p:cNvPr>
          <p:cNvSpPr>
            <a:spLocks/>
          </p:cNvSpPr>
          <p:nvPr/>
        </p:nvSpPr>
        <p:spPr bwMode="auto">
          <a:xfrm flipH="1">
            <a:off x="3084742" y="1372276"/>
            <a:ext cx="3501885" cy="4612577"/>
          </a:xfrm>
          <a:custGeom>
            <a:avLst/>
            <a:gdLst>
              <a:gd name="connsiteX0" fmla="*/ 1210912 w 3528195"/>
              <a:gd name="connsiteY0" fmla="*/ 0 h 5143500"/>
              <a:gd name="connsiteX1" fmla="*/ 1189746 w 3528195"/>
              <a:gd name="connsiteY1" fmla="*/ 0 h 5143500"/>
              <a:gd name="connsiteX2" fmla="*/ 1269205 w 3528195"/>
              <a:gd name="connsiteY2" fmla="*/ 24897 h 5143500"/>
              <a:gd name="connsiteX3" fmla="*/ 1365125 w 3528195"/>
              <a:gd name="connsiteY3" fmla="*/ 62207 h 5143500"/>
              <a:gd name="connsiteX4" fmla="*/ 1447144 w 3528195"/>
              <a:gd name="connsiteY4" fmla="*/ 104847 h 5143500"/>
              <a:gd name="connsiteX5" fmla="*/ 1514566 w 3528195"/>
              <a:gd name="connsiteY5" fmla="*/ 153705 h 5143500"/>
              <a:gd name="connsiteX6" fmla="*/ 1564611 w 3528195"/>
              <a:gd name="connsiteY6" fmla="*/ 207893 h 5143500"/>
              <a:gd name="connsiteX7" fmla="*/ 1582683 w 3528195"/>
              <a:gd name="connsiteY7" fmla="*/ 237209 h 5143500"/>
              <a:gd name="connsiteX8" fmla="*/ 1593804 w 3528195"/>
              <a:gd name="connsiteY8" fmla="*/ 260305 h 5143500"/>
              <a:gd name="connsiteX9" fmla="*/ 1608401 w 3528195"/>
              <a:gd name="connsiteY9" fmla="*/ 303834 h 5143500"/>
              <a:gd name="connsiteX10" fmla="*/ 1612571 w 3528195"/>
              <a:gd name="connsiteY10" fmla="*/ 345585 h 5143500"/>
              <a:gd name="connsiteX11" fmla="*/ 1608401 w 3528195"/>
              <a:gd name="connsiteY11" fmla="*/ 386449 h 5143500"/>
              <a:gd name="connsiteX12" fmla="*/ 1595890 w 3528195"/>
              <a:gd name="connsiteY12" fmla="*/ 424647 h 5143500"/>
              <a:gd name="connsiteX13" fmla="*/ 1573647 w 3528195"/>
              <a:gd name="connsiteY13" fmla="*/ 461957 h 5143500"/>
              <a:gd name="connsiteX14" fmla="*/ 1544454 w 3528195"/>
              <a:gd name="connsiteY14" fmla="*/ 496602 h 5143500"/>
              <a:gd name="connsiteX15" fmla="*/ 1508310 w 3528195"/>
              <a:gd name="connsiteY15" fmla="*/ 530359 h 5143500"/>
              <a:gd name="connsiteX16" fmla="*/ 1443668 w 3528195"/>
              <a:gd name="connsiteY16" fmla="*/ 578329 h 5143500"/>
              <a:gd name="connsiteX17" fmla="*/ 1336627 w 3528195"/>
              <a:gd name="connsiteY17" fmla="*/ 639624 h 5143500"/>
              <a:gd name="connsiteX18" fmla="*/ 1146177 w 3528195"/>
              <a:gd name="connsiteY18" fmla="*/ 729345 h 5143500"/>
              <a:gd name="connsiteX19" fmla="*/ 853551 w 3528195"/>
              <a:gd name="connsiteY19" fmla="*/ 845717 h 5143500"/>
              <a:gd name="connsiteX20" fmla="*/ 629737 w 3528195"/>
              <a:gd name="connsiteY20" fmla="*/ 940769 h 5143500"/>
              <a:gd name="connsiteX21" fmla="*/ 485161 w 3528195"/>
              <a:gd name="connsiteY21" fmla="*/ 1008282 h 5143500"/>
              <a:gd name="connsiteX22" fmla="*/ 351012 w 3528195"/>
              <a:gd name="connsiteY22" fmla="*/ 1081126 h 5143500"/>
              <a:gd name="connsiteX23" fmla="*/ 232154 w 3528195"/>
              <a:gd name="connsiteY23" fmla="*/ 1161964 h 5143500"/>
              <a:gd name="connsiteX24" fmla="*/ 155001 w 3528195"/>
              <a:gd name="connsiteY24" fmla="*/ 1228589 h 5143500"/>
              <a:gd name="connsiteX25" fmla="*/ 111212 w 3528195"/>
              <a:gd name="connsiteY25" fmla="*/ 1275671 h 5143500"/>
              <a:gd name="connsiteX26" fmla="*/ 72287 w 3528195"/>
              <a:gd name="connsiteY26" fmla="*/ 1324529 h 5143500"/>
              <a:gd name="connsiteX27" fmla="*/ 41009 w 3528195"/>
              <a:gd name="connsiteY27" fmla="*/ 1376941 h 5143500"/>
              <a:gd name="connsiteX28" fmla="*/ 27803 w 3528195"/>
              <a:gd name="connsiteY28" fmla="*/ 1404479 h 5143500"/>
              <a:gd name="connsiteX29" fmla="*/ 15291 w 3528195"/>
              <a:gd name="connsiteY29" fmla="*/ 1438236 h 5143500"/>
              <a:gd name="connsiteX30" fmla="*/ 0 w 3528195"/>
              <a:gd name="connsiteY30" fmla="*/ 1503084 h 5143500"/>
              <a:gd name="connsiteX31" fmla="*/ 695 w 3528195"/>
              <a:gd name="connsiteY31" fmla="*/ 1564379 h 5143500"/>
              <a:gd name="connsiteX32" fmla="*/ 15986 w 3528195"/>
              <a:gd name="connsiteY32" fmla="*/ 1623897 h 5143500"/>
              <a:gd name="connsiteX33" fmla="*/ 43789 w 3528195"/>
              <a:gd name="connsiteY33" fmla="*/ 1680751 h 5143500"/>
              <a:gd name="connsiteX34" fmla="*/ 84799 w 3528195"/>
              <a:gd name="connsiteY34" fmla="*/ 1734939 h 5143500"/>
              <a:gd name="connsiteX35" fmla="*/ 138319 w 3528195"/>
              <a:gd name="connsiteY35" fmla="*/ 1787351 h 5143500"/>
              <a:gd name="connsiteX36" fmla="*/ 202266 w 3528195"/>
              <a:gd name="connsiteY36" fmla="*/ 1838874 h 5143500"/>
              <a:gd name="connsiteX37" fmla="*/ 275944 w 3528195"/>
              <a:gd name="connsiteY37" fmla="*/ 1886844 h 5143500"/>
              <a:gd name="connsiteX38" fmla="*/ 360048 w 3528195"/>
              <a:gd name="connsiteY38" fmla="*/ 1934814 h 5143500"/>
              <a:gd name="connsiteX39" fmla="*/ 501148 w 3528195"/>
              <a:gd name="connsiteY39" fmla="*/ 2003216 h 5143500"/>
              <a:gd name="connsiteX40" fmla="*/ 718011 w 3528195"/>
              <a:gd name="connsiteY40" fmla="*/ 2092050 h 5143500"/>
              <a:gd name="connsiteX41" fmla="*/ 959202 w 3528195"/>
              <a:gd name="connsiteY41" fmla="*/ 2179106 h 5143500"/>
              <a:gd name="connsiteX42" fmla="*/ 1352614 w 3528195"/>
              <a:gd name="connsiteY42" fmla="*/ 2307914 h 5143500"/>
              <a:gd name="connsiteX43" fmla="*/ 1769658 w 3528195"/>
              <a:gd name="connsiteY43" fmla="*/ 2443830 h 5143500"/>
              <a:gd name="connsiteX44" fmla="*/ 2049078 w 3528195"/>
              <a:gd name="connsiteY44" fmla="*/ 2537993 h 5143500"/>
              <a:gd name="connsiteX45" fmla="*/ 2323632 w 3528195"/>
              <a:gd name="connsiteY45" fmla="*/ 2640151 h 5143500"/>
              <a:gd name="connsiteX46" fmla="*/ 2585675 w 3528195"/>
              <a:gd name="connsiteY46" fmla="*/ 2749416 h 5143500"/>
              <a:gd name="connsiteX47" fmla="*/ 2829646 w 3528195"/>
              <a:gd name="connsiteY47" fmla="*/ 2869341 h 5143500"/>
              <a:gd name="connsiteX48" fmla="*/ 2997158 w 3528195"/>
              <a:gd name="connsiteY48" fmla="*/ 2967058 h 5143500"/>
              <a:gd name="connsiteX49" fmla="*/ 3101419 w 3528195"/>
              <a:gd name="connsiteY49" fmla="*/ 3034572 h 5143500"/>
              <a:gd name="connsiteX50" fmla="*/ 3149380 w 3528195"/>
              <a:gd name="connsiteY50" fmla="*/ 3070105 h 5143500"/>
              <a:gd name="connsiteX51" fmla="*/ 3184133 w 3528195"/>
              <a:gd name="connsiteY51" fmla="*/ 3097643 h 5143500"/>
              <a:gd name="connsiteX52" fmla="*/ 3245995 w 3528195"/>
              <a:gd name="connsiteY52" fmla="*/ 3153608 h 5143500"/>
              <a:gd name="connsiteX53" fmla="*/ 3300210 w 3528195"/>
              <a:gd name="connsiteY53" fmla="*/ 3212238 h 5143500"/>
              <a:gd name="connsiteX54" fmla="*/ 3346085 w 3528195"/>
              <a:gd name="connsiteY54" fmla="*/ 3272645 h 5143500"/>
              <a:gd name="connsiteX55" fmla="*/ 3384315 w 3528195"/>
              <a:gd name="connsiteY55" fmla="*/ 3336605 h 5143500"/>
              <a:gd name="connsiteX56" fmla="*/ 3415593 w 3528195"/>
              <a:gd name="connsiteY56" fmla="*/ 3401453 h 5143500"/>
              <a:gd name="connsiteX57" fmla="*/ 3438530 w 3528195"/>
              <a:gd name="connsiteY57" fmla="*/ 3469855 h 5143500"/>
              <a:gd name="connsiteX58" fmla="*/ 3455212 w 3528195"/>
              <a:gd name="connsiteY58" fmla="*/ 3538257 h 5143500"/>
              <a:gd name="connsiteX59" fmla="*/ 3464248 w 3528195"/>
              <a:gd name="connsiteY59" fmla="*/ 3609324 h 5143500"/>
              <a:gd name="connsiteX60" fmla="*/ 3466334 w 3528195"/>
              <a:gd name="connsiteY60" fmla="*/ 3682167 h 5143500"/>
              <a:gd name="connsiteX61" fmla="*/ 3462163 w 3528195"/>
              <a:gd name="connsiteY61" fmla="*/ 3755010 h 5143500"/>
              <a:gd name="connsiteX62" fmla="*/ 3452432 w 3528195"/>
              <a:gd name="connsiteY62" fmla="*/ 3830519 h 5143500"/>
              <a:gd name="connsiteX63" fmla="*/ 3435750 w 3528195"/>
              <a:gd name="connsiteY63" fmla="*/ 3906027 h 5143500"/>
              <a:gd name="connsiteX64" fmla="*/ 3413508 w 3528195"/>
              <a:gd name="connsiteY64" fmla="*/ 3982424 h 5143500"/>
              <a:gd name="connsiteX65" fmla="*/ 3368328 w 3528195"/>
              <a:gd name="connsiteY65" fmla="*/ 4098796 h 5143500"/>
              <a:gd name="connsiteX66" fmla="*/ 3290479 w 3528195"/>
              <a:gd name="connsiteY66" fmla="*/ 4256031 h 5143500"/>
              <a:gd name="connsiteX67" fmla="*/ 3190389 w 3528195"/>
              <a:gd name="connsiteY67" fmla="*/ 4413266 h 5143500"/>
              <a:gd name="connsiteX68" fmla="*/ 3072226 w 3528195"/>
              <a:gd name="connsiteY68" fmla="*/ 4570501 h 5143500"/>
              <a:gd name="connsiteX69" fmla="*/ 2936687 w 3528195"/>
              <a:gd name="connsiteY69" fmla="*/ 4725959 h 5143500"/>
              <a:gd name="connsiteX70" fmla="*/ 2785856 w 3528195"/>
              <a:gd name="connsiteY70" fmla="*/ 4877864 h 5143500"/>
              <a:gd name="connsiteX71" fmla="*/ 2620429 w 3528195"/>
              <a:gd name="connsiteY71" fmla="*/ 5026216 h 5143500"/>
              <a:gd name="connsiteX72" fmla="*/ 2473599 w 3528195"/>
              <a:gd name="connsiteY72" fmla="*/ 5143500 h 5143500"/>
              <a:gd name="connsiteX73" fmla="*/ 2587830 w 3528195"/>
              <a:gd name="connsiteY73" fmla="*/ 5143500 h 5143500"/>
              <a:gd name="connsiteX74" fmla="*/ 2734421 w 3528195"/>
              <a:gd name="connsiteY74" fmla="*/ 5020886 h 5143500"/>
              <a:gd name="connsiteX75" fmla="*/ 2892898 w 3528195"/>
              <a:gd name="connsiteY75" fmla="*/ 4872534 h 5143500"/>
              <a:gd name="connsiteX76" fmla="*/ 3036777 w 3528195"/>
              <a:gd name="connsiteY76" fmla="*/ 4720629 h 5143500"/>
              <a:gd name="connsiteX77" fmla="*/ 3166061 w 3528195"/>
              <a:gd name="connsiteY77" fmla="*/ 4564282 h 5143500"/>
              <a:gd name="connsiteX78" fmla="*/ 3277968 w 3528195"/>
              <a:gd name="connsiteY78" fmla="*/ 4407047 h 5143500"/>
              <a:gd name="connsiteX79" fmla="*/ 3371108 w 3528195"/>
              <a:gd name="connsiteY79" fmla="*/ 4249812 h 5143500"/>
              <a:gd name="connsiteX80" fmla="*/ 3444786 w 3528195"/>
              <a:gd name="connsiteY80" fmla="*/ 4093466 h 5143500"/>
              <a:gd name="connsiteX81" fmla="*/ 3484405 w 3528195"/>
              <a:gd name="connsiteY81" fmla="*/ 3977094 h 5143500"/>
              <a:gd name="connsiteX82" fmla="*/ 3504562 w 3528195"/>
              <a:gd name="connsiteY82" fmla="*/ 3900697 h 5143500"/>
              <a:gd name="connsiteX83" fmla="*/ 3518464 w 3528195"/>
              <a:gd name="connsiteY83" fmla="*/ 3825189 h 5143500"/>
              <a:gd name="connsiteX84" fmla="*/ 3526804 w 3528195"/>
              <a:gd name="connsiteY84" fmla="*/ 3749680 h 5143500"/>
              <a:gd name="connsiteX85" fmla="*/ 3528195 w 3528195"/>
              <a:gd name="connsiteY85" fmla="*/ 3676837 h 5143500"/>
              <a:gd name="connsiteX86" fmla="*/ 3524719 w 3528195"/>
              <a:gd name="connsiteY86" fmla="*/ 3603993 h 5143500"/>
              <a:gd name="connsiteX87" fmla="*/ 3513598 w 3528195"/>
              <a:gd name="connsiteY87" fmla="*/ 3533815 h 5143500"/>
              <a:gd name="connsiteX88" fmla="*/ 3495526 w 3528195"/>
              <a:gd name="connsiteY88" fmla="*/ 3464525 h 5143500"/>
              <a:gd name="connsiteX89" fmla="*/ 3470503 w 3528195"/>
              <a:gd name="connsiteY89" fmla="*/ 3396124 h 5143500"/>
              <a:gd name="connsiteX90" fmla="*/ 3438530 w 3528195"/>
              <a:gd name="connsiteY90" fmla="*/ 3331275 h 5143500"/>
              <a:gd name="connsiteX91" fmla="*/ 3398216 w 3528195"/>
              <a:gd name="connsiteY91" fmla="*/ 3268203 h 5143500"/>
              <a:gd name="connsiteX92" fmla="*/ 3351646 w 3528195"/>
              <a:gd name="connsiteY92" fmla="*/ 3206909 h 5143500"/>
              <a:gd name="connsiteX93" fmla="*/ 3296040 w 3528195"/>
              <a:gd name="connsiteY93" fmla="*/ 3148279 h 5143500"/>
              <a:gd name="connsiteX94" fmla="*/ 3233483 w 3528195"/>
              <a:gd name="connsiteY94" fmla="*/ 3092313 h 5143500"/>
              <a:gd name="connsiteX95" fmla="*/ 3199425 w 3528195"/>
              <a:gd name="connsiteY95" fmla="*/ 3065663 h 5143500"/>
              <a:gd name="connsiteX96" fmla="*/ 3150075 w 3528195"/>
              <a:gd name="connsiteY96" fmla="*/ 3029242 h 5143500"/>
              <a:gd name="connsiteX97" fmla="*/ 3047204 w 3528195"/>
              <a:gd name="connsiteY97" fmla="*/ 2959951 h 5143500"/>
              <a:gd name="connsiteX98" fmla="*/ 2878996 w 3528195"/>
              <a:gd name="connsiteY98" fmla="*/ 2863123 h 5143500"/>
              <a:gd name="connsiteX99" fmla="*/ 2633635 w 3528195"/>
              <a:gd name="connsiteY99" fmla="*/ 2743198 h 5143500"/>
              <a:gd name="connsiteX100" fmla="*/ 2369507 w 3528195"/>
              <a:gd name="connsiteY100" fmla="*/ 2633045 h 5143500"/>
              <a:gd name="connsiteX101" fmla="*/ 2094258 w 3528195"/>
              <a:gd name="connsiteY101" fmla="*/ 2530886 h 5143500"/>
              <a:gd name="connsiteX102" fmla="*/ 1813448 w 3528195"/>
              <a:gd name="connsiteY102" fmla="*/ 2435835 h 5143500"/>
              <a:gd name="connsiteX103" fmla="*/ 1393623 w 3528195"/>
              <a:gd name="connsiteY103" fmla="*/ 2299919 h 5143500"/>
              <a:gd name="connsiteX104" fmla="*/ 998126 w 3528195"/>
              <a:gd name="connsiteY104" fmla="*/ 2170223 h 5143500"/>
              <a:gd name="connsiteX105" fmla="*/ 754850 w 3528195"/>
              <a:gd name="connsiteY105" fmla="*/ 2083166 h 5143500"/>
              <a:gd name="connsiteX106" fmla="*/ 537292 w 3528195"/>
              <a:gd name="connsiteY106" fmla="*/ 1994333 h 5143500"/>
              <a:gd name="connsiteX107" fmla="*/ 350317 w 3528195"/>
              <a:gd name="connsiteY107" fmla="*/ 1902834 h 5143500"/>
              <a:gd name="connsiteX108" fmla="*/ 234935 w 3528195"/>
              <a:gd name="connsiteY108" fmla="*/ 1829991 h 5143500"/>
              <a:gd name="connsiteX109" fmla="*/ 170988 w 3528195"/>
              <a:gd name="connsiteY109" fmla="*/ 1779356 h 5143500"/>
              <a:gd name="connsiteX110" fmla="*/ 116772 w 3528195"/>
              <a:gd name="connsiteY110" fmla="*/ 1726944 h 5143500"/>
              <a:gd name="connsiteX111" fmla="*/ 75763 w 3528195"/>
              <a:gd name="connsiteY111" fmla="*/ 1673644 h 5143500"/>
              <a:gd name="connsiteX112" fmla="*/ 47265 w 3528195"/>
              <a:gd name="connsiteY112" fmla="*/ 1617679 h 5143500"/>
              <a:gd name="connsiteX113" fmla="*/ 31973 w 3528195"/>
              <a:gd name="connsiteY113" fmla="*/ 1558161 h 5143500"/>
              <a:gd name="connsiteX114" fmla="*/ 31278 w 3528195"/>
              <a:gd name="connsiteY114" fmla="*/ 1496866 h 5143500"/>
              <a:gd name="connsiteX115" fmla="*/ 45180 w 3528195"/>
              <a:gd name="connsiteY115" fmla="*/ 1432906 h 5143500"/>
              <a:gd name="connsiteX116" fmla="*/ 57691 w 3528195"/>
              <a:gd name="connsiteY116" fmla="*/ 1400037 h 5143500"/>
              <a:gd name="connsiteX117" fmla="*/ 70897 w 3528195"/>
              <a:gd name="connsiteY117" fmla="*/ 1372499 h 5143500"/>
              <a:gd name="connsiteX118" fmla="*/ 102176 w 3528195"/>
              <a:gd name="connsiteY118" fmla="*/ 1320087 h 5143500"/>
              <a:gd name="connsiteX119" fmla="*/ 140405 w 3528195"/>
              <a:gd name="connsiteY119" fmla="*/ 1272117 h 5143500"/>
              <a:gd name="connsiteX120" fmla="*/ 184194 w 3528195"/>
              <a:gd name="connsiteY120" fmla="*/ 1225924 h 5143500"/>
              <a:gd name="connsiteX121" fmla="*/ 259957 w 3528195"/>
              <a:gd name="connsiteY121" fmla="*/ 1159299 h 5143500"/>
              <a:gd name="connsiteX122" fmla="*/ 378120 w 3528195"/>
              <a:gd name="connsiteY122" fmla="*/ 1078461 h 5143500"/>
              <a:gd name="connsiteX123" fmla="*/ 511574 w 3528195"/>
              <a:gd name="connsiteY123" fmla="*/ 1005617 h 5143500"/>
              <a:gd name="connsiteX124" fmla="*/ 653369 w 3528195"/>
              <a:gd name="connsiteY124" fmla="*/ 938104 h 5143500"/>
              <a:gd name="connsiteX125" fmla="*/ 877183 w 3528195"/>
              <a:gd name="connsiteY125" fmla="*/ 843052 h 5143500"/>
              <a:gd name="connsiteX126" fmla="*/ 1164944 w 3528195"/>
              <a:gd name="connsiteY126" fmla="*/ 725792 h 5143500"/>
              <a:gd name="connsiteX127" fmla="*/ 1354004 w 3528195"/>
              <a:gd name="connsiteY127" fmla="*/ 636959 h 5143500"/>
              <a:gd name="connsiteX128" fmla="*/ 1459655 w 3528195"/>
              <a:gd name="connsiteY128" fmla="*/ 575664 h 5143500"/>
              <a:gd name="connsiteX129" fmla="*/ 1523602 w 3528195"/>
              <a:gd name="connsiteY129" fmla="*/ 525917 h 5143500"/>
              <a:gd name="connsiteX130" fmla="*/ 1558356 w 3528195"/>
              <a:gd name="connsiteY130" fmla="*/ 493049 h 5143500"/>
              <a:gd name="connsiteX131" fmla="*/ 1586854 w 3528195"/>
              <a:gd name="connsiteY131" fmla="*/ 456627 h 5143500"/>
              <a:gd name="connsiteX132" fmla="*/ 1607706 w 3528195"/>
              <a:gd name="connsiteY132" fmla="*/ 421094 h 5143500"/>
              <a:gd name="connsiteX133" fmla="*/ 1620912 w 3528195"/>
              <a:gd name="connsiteY133" fmla="*/ 382895 h 5143500"/>
              <a:gd name="connsiteX134" fmla="*/ 1624388 w 3528195"/>
              <a:gd name="connsiteY134" fmla="*/ 342032 h 5143500"/>
              <a:gd name="connsiteX135" fmla="*/ 1619522 w 3528195"/>
              <a:gd name="connsiteY135" fmla="*/ 299392 h 5143500"/>
              <a:gd name="connsiteX136" fmla="*/ 1604230 w 3528195"/>
              <a:gd name="connsiteY136" fmla="*/ 255864 h 5143500"/>
              <a:gd name="connsiteX137" fmla="*/ 1592414 w 3528195"/>
              <a:gd name="connsiteY137" fmla="*/ 231879 h 5143500"/>
              <a:gd name="connsiteX138" fmla="*/ 1574342 w 3528195"/>
              <a:gd name="connsiteY138" fmla="*/ 202563 h 5143500"/>
              <a:gd name="connsiteX139" fmla="*/ 1523602 w 3528195"/>
              <a:gd name="connsiteY139" fmla="*/ 148375 h 5143500"/>
              <a:gd name="connsiteX140" fmla="*/ 1455485 w 3528195"/>
              <a:gd name="connsiteY140" fmla="*/ 100405 h 5143500"/>
              <a:gd name="connsiteX141" fmla="*/ 1372076 w 3528195"/>
              <a:gd name="connsiteY141" fmla="*/ 57765 h 5143500"/>
              <a:gd name="connsiteX142" fmla="*/ 1275460 w 3528195"/>
              <a:gd name="connsiteY142" fmla="*/ 195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3528195" h="5143500">
                <a:moveTo>
                  <a:pt x="1210912" y="0"/>
                </a:moveTo>
                <a:lnTo>
                  <a:pt x="1189746" y="0"/>
                </a:lnTo>
                <a:lnTo>
                  <a:pt x="1269205" y="24897"/>
                </a:lnTo>
                <a:lnTo>
                  <a:pt x="1365125" y="62207"/>
                </a:lnTo>
                <a:lnTo>
                  <a:pt x="1447144" y="104847"/>
                </a:lnTo>
                <a:lnTo>
                  <a:pt x="1514566" y="153705"/>
                </a:lnTo>
                <a:lnTo>
                  <a:pt x="1564611" y="207893"/>
                </a:lnTo>
                <a:lnTo>
                  <a:pt x="1582683" y="237209"/>
                </a:lnTo>
                <a:lnTo>
                  <a:pt x="1593804" y="260305"/>
                </a:lnTo>
                <a:lnTo>
                  <a:pt x="1608401" y="303834"/>
                </a:lnTo>
                <a:lnTo>
                  <a:pt x="1612571" y="345585"/>
                </a:lnTo>
                <a:lnTo>
                  <a:pt x="1608401" y="386449"/>
                </a:lnTo>
                <a:lnTo>
                  <a:pt x="1595890" y="424647"/>
                </a:lnTo>
                <a:lnTo>
                  <a:pt x="1573647" y="461957"/>
                </a:lnTo>
                <a:lnTo>
                  <a:pt x="1544454" y="496602"/>
                </a:lnTo>
                <a:lnTo>
                  <a:pt x="1508310" y="530359"/>
                </a:lnTo>
                <a:lnTo>
                  <a:pt x="1443668" y="578329"/>
                </a:lnTo>
                <a:lnTo>
                  <a:pt x="1336627" y="639624"/>
                </a:lnTo>
                <a:lnTo>
                  <a:pt x="1146177" y="729345"/>
                </a:lnTo>
                <a:lnTo>
                  <a:pt x="853551" y="845717"/>
                </a:lnTo>
                <a:lnTo>
                  <a:pt x="629737" y="940769"/>
                </a:lnTo>
                <a:lnTo>
                  <a:pt x="485161" y="1008282"/>
                </a:lnTo>
                <a:lnTo>
                  <a:pt x="351012" y="1081126"/>
                </a:lnTo>
                <a:lnTo>
                  <a:pt x="232154" y="1161964"/>
                </a:lnTo>
                <a:lnTo>
                  <a:pt x="155001" y="1228589"/>
                </a:lnTo>
                <a:lnTo>
                  <a:pt x="111212" y="1275671"/>
                </a:lnTo>
                <a:lnTo>
                  <a:pt x="72287" y="1324529"/>
                </a:lnTo>
                <a:lnTo>
                  <a:pt x="41009" y="1376941"/>
                </a:lnTo>
                <a:lnTo>
                  <a:pt x="27803" y="1404479"/>
                </a:lnTo>
                <a:lnTo>
                  <a:pt x="15291" y="1438236"/>
                </a:lnTo>
                <a:lnTo>
                  <a:pt x="0" y="1503084"/>
                </a:lnTo>
                <a:lnTo>
                  <a:pt x="695" y="1564379"/>
                </a:lnTo>
                <a:lnTo>
                  <a:pt x="15986" y="1623897"/>
                </a:lnTo>
                <a:lnTo>
                  <a:pt x="43789" y="1680751"/>
                </a:lnTo>
                <a:lnTo>
                  <a:pt x="84799" y="1734939"/>
                </a:lnTo>
                <a:lnTo>
                  <a:pt x="138319" y="1787351"/>
                </a:lnTo>
                <a:lnTo>
                  <a:pt x="202266" y="1838874"/>
                </a:lnTo>
                <a:lnTo>
                  <a:pt x="275944" y="1886844"/>
                </a:lnTo>
                <a:lnTo>
                  <a:pt x="360048" y="1934814"/>
                </a:lnTo>
                <a:lnTo>
                  <a:pt x="501148" y="2003216"/>
                </a:lnTo>
                <a:lnTo>
                  <a:pt x="718011" y="2092050"/>
                </a:lnTo>
                <a:lnTo>
                  <a:pt x="959202" y="2179106"/>
                </a:lnTo>
                <a:lnTo>
                  <a:pt x="1352614" y="2307914"/>
                </a:lnTo>
                <a:lnTo>
                  <a:pt x="1769658" y="2443830"/>
                </a:lnTo>
                <a:lnTo>
                  <a:pt x="2049078" y="2537993"/>
                </a:lnTo>
                <a:lnTo>
                  <a:pt x="2323632" y="2640151"/>
                </a:lnTo>
                <a:lnTo>
                  <a:pt x="2585675" y="2749416"/>
                </a:lnTo>
                <a:lnTo>
                  <a:pt x="2829646" y="2869341"/>
                </a:lnTo>
                <a:lnTo>
                  <a:pt x="2997158" y="2967058"/>
                </a:lnTo>
                <a:lnTo>
                  <a:pt x="3101419" y="3034572"/>
                </a:lnTo>
                <a:lnTo>
                  <a:pt x="3149380" y="3070105"/>
                </a:lnTo>
                <a:lnTo>
                  <a:pt x="3184133" y="3097643"/>
                </a:lnTo>
                <a:lnTo>
                  <a:pt x="3245995" y="3153608"/>
                </a:lnTo>
                <a:lnTo>
                  <a:pt x="3300210" y="3212238"/>
                </a:lnTo>
                <a:lnTo>
                  <a:pt x="3346085" y="3272645"/>
                </a:lnTo>
                <a:lnTo>
                  <a:pt x="3384315" y="3336605"/>
                </a:lnTo>
                <a:lnTo>
                  <a:pt x="3415593" y="3401453"/>
                </a:lnTo>
                <a:lnTo>
                  <a:pt x="3438530" y="3469855"/>
                </a:lnTo>
                <a:lnTo>
                  <a:pt x="3455212" y="3538257"/>
                </a:lnTo>
                <a:lnTo>
                  <a:pt x="3464248" y="3609324"/>
                </a:lnTo>
                <a:lnTo>
                  <a:pt x="3466334" y="3682167"/>
                </a:lnTo>
                <a:lnTo>
                  <a:pt x="3462163" y="3755010"/>
                </a:lnTo>
                <a:lnTo>
                  <a:pt x="3452432" y="3830519"/>
                </a:lnTo>
                <a:lnTo>
                  <a:pt x="3435750" y="3906027"/>
                </a:lnTo>
                <a:lnTo>
                  <a:pt x="3413508" y="3982424"/>
                </a:lnTo>
                <a:lnTo>
                  <a:pt x="3368328" y="4098796"/>
                </a:lnTo>
                <a:lnTo>
                  <a:pt x="3290479" y="4256031"/>
                </a:lnTo>
                <a:lnTo>
                  <a:pt x="3190389" y="4413266"/>
                </a:lnTo>
                <a:lnTo>
                  <a:pt x="3072226" y="4570501"/>
                </a:lnTo>
                <a:lnTo>
                  <a:pt x="2936687" y="4725959"/>
                </a:lnTo>
                <a:lnTo>
                  <a:pt x="2785856" y="4877864"/>
                </a:lnTo>
                <a:lnTo>
                  <a:pt x="2620429" y="5026216"/>
                </a:lnTo>
                <a:lnTo>
                  <a:pt x="2473599" y="5143500"/>
                </a:lnTo>
                <a:lnTo>
                  <a:pt x="2587830" y="5143500"/>
                </a:lnTo>
                <a:lnTo>
                  <a:pt x="2734421" y="5020886"/>
                </a:lnTo>
                <a:lnTo>
                  <a:pt x="2892898" y="4872534"/>
                </a:lnTo>
                <a:lnTo>
                  <a:pt x="3036777" y="4720629"/>
                </a:lnTo>
                <a:lnTo>
                  <a:pt x="3166061" y="4564282"/>
                </a:lnTo>
                <a:lnTo>
                  <a:pt x="3277968" y="4407047"/>
                </a:lnTo>
                <a:lnTo>
                  <a:pt x="3371108" y="4249812"/>
                </a:lnTo>
                <a:lnTo>
                  <a:pt x="3444786" y="4093466"/>
                </a:lnTo>
                <a:lnTo>
                  <a:pt x="3484405" y="3977094"/>
                </a:lnTo>
                <a:lnTo>
                  <a:pt x="3504562" y="3900697"/>
                </a:lnTo>
                <a:lnTo>
                  <a:pt x="3518464" y="3825189"/>
                </a:lnTo>
                <a:lnTo>
                  <a:pt x="3526804" y="3749680"/>
                </a:lnTo>
                <a:lnTo>
                  <a:pt x="3528195" y="3676837"/>
                </a:lnTo>
                <a:lnTo>
                  <a:pt x="3524719" y="3603993"/>
                </a:lnTo>
                <a:lnTo>
                  <a:pt x="3513598" y="3533815"/>
                </a:lnTo>
                <a:lnTo>
                  <a:pt x="3495526" y="3464525"/>
                </a:lnTo>
                <a:lnTo>
                  <a:pt x="3470503" y="3396124"/>
                </a:lnTo>
                <a:lnTo>
                  <a:pt x="3438530" y="3331275"/>
                </a:lnTo>
                <a:lnTo>
                  <a:pt x="3398216" y="3268203"/>
                </a:lnTo>
                <a:lnTo>
                  <a:pt x="3351646" y="3206909"/>
                </a:lnTo>
                <a:lnTo>
                  <a:pt x="3296040" y="3148279"/>
                </a:lnTo>
                <a:lnTo>
                  <a:pt x="3233483" y="3092313"/>
                </a:lnTo>
                <a:lnTo>
                  <a:pt x="3199425" y="3065663"/>
                </a:lnTo>
                <a:lnTo>
                  <a:pt x="3150075" y="3029242"/>
                </a:lnTo>
                <a:lnTo>
                  <a:pt x="3047204" y="2959951"/>
                </a:lnTo>
                <a:lnTo>
                  <a:pt x="2878996" y="2863123"/>
                </a:lnTo>
                <a:lnTo>
                  <a:pt x="2633635" y="2743198"/>
                </a:lnTo>
                <a:lnTo>
                  <a:pt x="2369507" y="2633045"/>
                </a:lnTo>
                <a:lnTo>
                  <a:pt x="2094258" y="2530886"/>
                </a:lnTo>
                <a:lnTo>
                  <a:pt x="1813448" y="2435835"/>
                </a:lnTo>
                <a:lnTo>
                  <a:pt x="1393623" y="2299919"/>
                </a:lnTo>
                <a:lnTo>
                  <a:pt x="998126" y="2170223"/>
                </a:lnTo>
                <a:lnTo>
                  <a:pt x="754850" y="2083166"/>
                </a:lnTo>
                <a:lnTo>
                  <a:pt x="537292" y="1994333"/>
                </a:lnTo>
                <a:lnTo>
                  <a:pt x="350317" y="1902834"/>
                </a:lnTo>
                <a:lnTo>
                  <a:pt x="234935" y="1829991"/>
                </a:lnTo>
                <a:lnTo>
                  <a:pt x="170988" y="1779356"/>
                </a:lnTo>
                <a:lnTo>
                  <a:pt x="116772" y="1726944"/>
                </a:lnTo>
                <a:lnTo>
                  <a:pt x="75763" y="1673644"/>
                </a:lnTo>
                <a:lnTo>
                  <a:pt x="47265" y="1617679"/>
                </a:lnTo>
                <a:lnTo>
                  <a:pt x="31973" y="1558161"/>
                </a:lnTo>
                <a:lnTo>
                  <a:pt x="31278" y="1496866"/>
                </a:lnTo>
                <a:lnTo>
                  <a:pt x="45180" y="1432906"/>
                </a:lnTo>
                <a:lnTo>
                  <a:pt x="57691" y="1400037"/>
                </a:lnTo>
                <a:lnTo>
                  <a:pt x="70897" y="1372499"/>
                </a:lnTo>
                <a:lnTo>
                  <a:pt x="102176" y="1320087"/>
                </a:lnTo>
                <a:lnTo>
                  <a:pt x="140405" y="1272117"/>
                </a:lnTo>
                <a:lnTo>
                  <a:pt x="184194" y="1225924"/>
                </a:lnTo>
                <a:lnTo>
                  <a:pt x="259957" y="1159299"/>
                </a:lnTo>
                <a:lnTo>
                  <a:pt x="378120" y="1078461"/>
                </a:lnTo>
                <a:lnTo>
                  <a:pt x="511574" y="1005617"/>
                </a:lnTo>
                <a:lnTo>
                  <a:pt x="653369" y="938104"/>
                </a:lnTo>
                <a:lnTo>
                  <a:pt x="877183" y="843052"/>
                </a:lnTo>
                <a:lnTo>
                  <a:pt x="1164944" y="725792"/>
                </a:lnTo>
                <a:lnTo>
                  <a:pt x="1354004" y="636959"/>
                </a:lnTo>
                <a:lnTo>
                  <a:pt x="1459655" y="575664"/>
                </a:lnTo>
                <a:lnTo>
                  <a:pt x="1523602" y="525917"/>
                </a:lnTo>
                <a:lnTo>
                  <a:pt x="1558356" y="493049"/>
                </a:lnTo>
                <a:lnTo>
                  <a:pt x="1586854" y="456627"/>
                </a:lnTo>
                <a:lnTo>
                  <a:pt x="1607706" y="421094"/>
                </a:lnTo>
                <a:lnTo>
                  <a:pt x="1620912" y="382895"/>
                </a:lnTo>
                <a:lnTo>
                  <a:pt x="1624388" y="342032"/>
                </a:lnTo>
                <a:lnTo>
                  <a:pt x="1619522" y="299392"/>
                </a:lnTo>
                <a:lnTo>
                  <a:pt x="1604230" y="255864"/>
                </a:lnTo>
                <a:lnTo>
                  <a:pt x="1592414" y="231879"/>
                </a:lnTo>
                <a:lnTo>
                  <a:pt x="1574342" y="202563"/>
                </a:lnTo>
                <a:lnTo>
                  <a:pt x="1523602" y="148375"/>
                </a:lnTo>
                <a:lnTo>
                  <a:pt x="1455485" y="100405"/>
                </a:lnTo>
                <a:lnTo>
                  <a:pt x="1372076" y="57765"/>
                </a:lnTo>
                <a:lnTo>
                  <a:pt x="1275460" y="19567"/>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6012" tIns="48007" rIns="96012" bIns="48007" numCol="1" anchor="t" anchorCtr="0" compatLnSpc="1">
            <a:prstTxWarp prst="textNoShape">
              <a:avLst/>
            </a:prstTxWarp>
            <a:noAutofit/>
          </a:bodyPr>
          <a:lstStyle/>
          <a:p>
            <a:endParaRPr lang="en-AU"/>
          </a:p>
        </p:txBody>
      </p:sp>
      <p:sp>
        <p:nvSpPr>
          <p:cNvPr id="26" name="Freeform 41">
            <a:extLst>
              <a:ext uri="{FF2B5EF4-FFF2-40B4-BE49-F238E27FC236}">
                <a16:creationId xmlns:a16="http://schemas.microsoft.com/office/drawing/2014/main" id="{E79CFB3E-87C2-92EA-1A0B-338EF3386279}"/>
              </a:ext>
              <a:ext uri="{C183D7F6-B498-43B3-948B-1728B52AA6E4}">
                <adec:decorative xmlns:adec="http://schemas.microsoft.com/office/drawing/2017/decorative" val="1"/>
              </a:ext>
            </a:extLst>
          </p:cNvPr>
          <p:cNvSpPr>
            <a:spLocks/>
          </p:cNvSpPr>
          <p:nvPr/>
        </p:nvSpPr>
        <p:spPr bwMode="auto">
          <a:xfrm flipH="1">
            <a:off x="2402317" y="1372276"/>
            <a:ext cx="3917895" cy="4612577"/>
          </a:xfrm>
          <a:custGeom>
            <a:avLst/>
            <a:gdLst>
              <a:gd name="connsiteX0" fmla="*/ 1112511 w 4057759"/>
              <a:gd name="connsiteY0" fmla="*/ 0 h 5143500"/>
              <a:gd name="connsiteX1" fmla="*/ 1095423 w 4057759"/>
              <a:gd name="connsiteY1" fmla="*/ 0 h 5143500"/>
              <a:gd name="connsiteX2" fmla="*/ 1153997 w 4057759"/>
              <a:gd name="connsiteY2" fmla="*/ 21312 h 5143500"/>
              <a:gd name="connsiteX3" fmla="*/ 1244370 w 4057759"/>
              <a:gd name="connsiteY3" fmla="*/ 64833 h 5143500"/>
              <a:gd name="connsiteX4" fmla="*/ 1319450 w 4057759"/>
              <a:gd name="connsiteY4" fmla="*/ 115460 h 5143500"/>
              <a:gd name="connsiteX5" fmla="*/ 1377845 w 4057759"/>
              <a:gd name="connsiteY5" fmla="*/ 169640 h 5143500"/>
              <a:gd name="connsiteX6" fmla="*/ 1398700 w 4057759"/>
              <a:gd name="connsiteY6" fmla="*/ 199838 h 5143500"/>
              <a:gd name="connsiteX7" fmla="*/ 1411909 w 4057759"/>
              <a:gd name="connsiteY7" fmla="*/ 222931 h 5143500"/>
              <a:gd name="connsiteX8" fmla="*/ 1431374 w 4057759"/>
              <a:gd name="connsiteY8" fmla="*/ 267341 h 5143500"/>
              <a:gd name="connsiteX9" fmla="*/ 1440411 w 4057759"/>
              <a:gd name="connsiteY9" fmla="*/ 309086 h 5143500"/>
              <a:gd name="connsiteX10" fmla="*/ 1441801 w 4057759"/>
              <a:gd name="connsiteY10" fmla="*/ 350831 h 5143500"/>
              <a:gd name="connsiteX11" fmla="*/ 1433459 w 4057759"/>
              <a:gd name="connsiteY11" fmla="*/ 389023 h 5143500"/>
              <a:gd name="connsiteX12" fmla="*/ 1418860 w 4057759"/>
              <a:gd name="connsiteY12" fmla="*/ 425439 h 5143500"/>
              <a:gd name="connsiteX13" fmla="*/ 1395919 w 4057759"/>
              <a:gd name="connsiteY13" fmla="*/ 462743 h 5143500"/>
              <a:gd name="connsiteX14" fmla="*/ 1366722 w 4057759"/>
              <a:gd name="connsiteY14" fmla="*/ 497382 h 5143500"/>
              <a:gd name="connsiteX15" fmla="*/ 1310412 w 4057759"/>
              <a:gd name="connsiteY15" fmla="*/ 548898 h 5143500"/>
              <a:gd name="connsiteX16" fmla="*/ 1217258 w 4057759"/>
              <a:gd name="connsiteY16" fmla="*/ 612847 h 5143500"/>
              <a:gd name="connsiteX17" fmla="*/ 1046940 w 4057759"/>
              <a:gd name="connsiteY17" fmla="*/ 706108 h 5143500"/>
              <a:gd name="connsiteX18" fmla="*/ 782772 w 4057759"/>
              <a:gd name="connsiteY18" fmla="*/ 827790 h 5143500"/>
              <a:gd name="connsiteX19" fmla="*/ 577694 w 4057759"/>
              <a:gd name="connsiteY19" fmla="*/ 921938 h 5143500"/>
              <a:gd name="connsiteX20" fmla="*/ 445610 w 4057759"/>
              <a:gd name="connsiteY20" fmla="*/ 989441 h 5143500"/>
              <a:gd name="connsiteX21" fmla="*/ 322563 w 4057759"/>
              <a:gd name="connsiteY21" fmla="*/ 1061384 h 5143500"/>
              <a:gd name="connsiteX22" fmla="*/ 211335 w 4057759"/>
              <a:gd name="connsiteY22" fmla="*/ 1138657 h 5143500"/>
              <a:gd name="connsiteX23" fmla="*/ 118876 w 4057759"/>
              <a:gd name="connsiteY23" fmla="*/ 1223035 h 5143500"/>
              <a:gd name="connsiteX24" fmla="*/ 63957 w 4057759"/>
              <a:gd name="connsiteY24" fmla="*/ 1290538 h 5143500"/>
              <a:gd name="connsiteX25" fmla="*/ 34759 w 4057759"/>
              <a:gd name="connsiteY25" fmla="*/ 1337612 h 5143500"/>
              <a:gd name="connsiteX26" fmla="*/ 22941 w 4057759"/>
              <a:gd name="connsiteY26" fmla="*/ 1362481 h 5143500"/>
              <a:gd name="connsiteX27" fmla="*/ 11123 w 4057759"/>
              <a:gd name="connsiteY27" fmla="*/ 1392680 h 5143500"/>
              <a:gd name="connsiteX28" fmla="*/ 0 w 4057759"/>
              <a:gd name="connsiteY28" fmla="*/ 1453077 h 5143500"/>
              <a:gd name="connsiteX29" fmla="*/ 6257 w 4057759"/>
              <a:gd name="connsiteY29" fmla="*/ 1510809 h 5143500"/>
              <a:gd name="connsiteX30" fmla="*/ 27808 w 4057759"/>
              <a:gd name="connsiteY30" fmla="*/ 1566765 h 5143500"/>
              <a:gd name="connsiteX31" fmla="*/ 65347 w 4057759"/>
              <a:gd name="connsiteY31" fmla="*/ 1620057 h 5143500"/>
              <a:gd name="connsiteX32" fmla="*/ 115400 w 4057759"/>
              <a:gd name="connsiteY32" fmla="*/ 1672460 h 5143500"/>
              <a:gd name="connsiteX33" fmla="*/ 177966 w 4057759"/>
              <a:gd name="connsiteY33" fmla="*/ 1723975 h 5143500"/>
              <a:gd name="connsiteX34" fmla="*/ 254436 w 4057759"/>
              <a:gd name="connsiteY34" fmla="*/ 1775491 h 5143500"/>
              <a:gd name="connsiteX35" fmla="*/ 386520 w 4057759"/>
              <a:gd name="connsiteY35" fmla="*/ 1848322 h 5143500"/>
              <a:gd name="connsiteX36" fmla="*/ 599940 w 4057759"/>
              <a:gd name="connsiteY36" fmla="*/ 1944247 h 5143500"/>
              <a:gd name="connsiteX37" fmla="*/ 846033 w 4057759"/>
              <a:gd name="connsiteY37" fmla="*/ 2037507 h 5143500"/>
              <a:gd name="connsiteX38" fmla="*/ 1119238 w 4057759"/>
              <a:gd name="connsiteY38" fmla="*/ 2130767 h 5143500"/>
              <a:gd name="connsiteX39" fmla="*/ 1559982 w 4057759"/>
              <a:gd name="connsiteY39" fmla="*/ 2272878 h 5143500"/>
              <a:gd name="connsiteX40" fmla="*/ 2023666 w 4057759"/>
              <a:gd name="connsiteY40" fmla="*/ 2421206 h 5143500"/>
              <a:gd name="connsiteX41" fmla="*/ 2330935 w 4057759"/>
              <a:gd name="connsiteY41" fmla="*/ 2526012 h 5143500"/>
              <a:gd name="connsiteX42" fmla="*/ 2629167 w 4057759"/>
              <a:gd name="connsiteY42" fmla="*/ 2636148 h 5143500"/>
              <a:gd name="connsiteX43" fmla="*/ 2912104 w 4057759"/>
              <a:gd name="connsiteY43" fmla="*/ 2752501 h 5143500"/>
              <a:gd name="connsiteX44" fmla="*/ 3173491 w 4057759"/>
              <a:gd name="connsiteY44" fmla="*/ 2878625 h 5143500"/>
              <a:gd name="connsiteX45" fmla="*/ 3348676 w 4057759"/>
              <a:gd name="connsiteY45" fmla="*/ 2979879 h 5143500"/>
              <a:gd name="connsiteX46" fmla="*/ 3455734 w 4057759"/>
              <a:gd name="connsiteY46" fmla="*/ 3050046 h 5143500"/>
              <a:gd name="connsiteX47" fmla="*/ 3505092 w 4057759"/>
              <a:gd name="connsiteY47" fmla="*/ 3086462 h 5143500"/>
              <a:gd name="connsiteX48" fmla="*/ 3577390 w 4057759"/>
              <a:gd name="connsiteY48" fmla="*/ 3142418 h 5143500"/>
              <a:gd name="connsiteX49" fmla="*/ 3671239 w 4057759"/>
              <a:gd name="connsiteY49" fmla="*/ 3230349 h 5143500"/>
              <a:gd name="connsiteX50" fmla="*/ 3727549 w 4057759"/>
              <a:gd name="connsiteY50" fmla="*/ 3290746 h 5143500"/>
              <a:gd name="connsiteX51" fmla="*/ 3777602 w 4057759"/>
              <a:gd name="connsiteY51" fmla="*/ 3352031 h 5143500"/>
              <a:gd name="connsiteX52" fmla="*/ 3821398 w 4057759"/>
              <a:gd name="connsiteY52" fmla="*/ 3415981 h 5143500"/>
              <a:gd name="connsiteX53" fmla="*/ 3860328 w 4057759"/>
              <a:gd name="connsiteY53" fmla="*/ 3479930 h 5143500"/>
              <a:gd name="connsiteX54" fmla="*/ 3893697 w 4057759"/>
              <a:gd name="connsiteY54" fmla="*/ 3546545 h 5143500"/>
              <a:gd name="connsiteX55" fmla="*/ 3921504 w 4057759"/>
              <a:gd name="connsiteY55" fmla="*/ 3613159 h 5143500"/>
              <a:gd name="connsiteX56" fmla="*/ 3943750 w 4057759"/>
              <a:gd name="connsiteY56" fmla="*/ 3682438 h 5143500"/>
              <a:gd name="connsiteX57" fmla="*/ 3961824 w 4057759"/>
              <a:gd name="connsiteY57" fmla="*/ 3750829 h 5143500"/>
              <a:gd name="connsiteX58" fmla="*/ 3973642 w 4057759"/>
              <a:gd name="connsiteY58" fmla="*/ 3821884 h 5143500"/>
              <a:gd name="connsiteX59" fmla="*/ 3980594 w 4057759"/>
              <a:gd name="connsiteY59" fmla="*/ 3892940 h 5143500"/>
              <a:gd name="connsiteX60" fmla="*/ 3983375 w 4057759"/>
              <a:gd name="connsiteY60" fmla="*/ 3964883 h 5143500"/>
              <a:gd name="connsiteX61" fmla="*/ 3979899 w 4057759"/>
              <a:gd name="connsiteY61" fmla="*/ 4075019 h 5143500"/>
              <a:gd name="connsiteX62" fmla="*/ 3956263 w 4057759"/>
              <a:gd name="connsiteY62" fmla="*/ 4223347 h 5143500"/>
              <a:gd name="connsiteX63" fmla="*/ 3917333 w 4057759"/>
              <a:gd name="connsiteY63" fmla="*/ 4374340 h 5143500"/>
              <a:gd name="connsiteX64" fmla="*/ 3861719 w 4057759"/>
              <a:gd name="connsiteY64" fmla="*/ 4526221 h 5143500"/>
              <a:gd name="connsiteX65" fmla="*/ 3789420 w 4057759"/>
              <a:gd name="connsiteY65" fmla="*/ 4679878 h 5143500"/>
              <a:gd name="connsiteX66" fmla="*/ 3703218 w 4057759"/>
              <a:gd name="connsiteY66" fmla="*/ 4833535 h 5143500"/>
              <a:gd name="connsiteX67" fmla="*/ 3603112 w 4057759"/>
              <a:gd name="connsiteY67" fmla="*/ 4986304 h 5143500"/>
              <a:gd name="connsiteX68" fmla="*/ 3489798 w 4057759"/>
              <a:gd name="connsiteY68" fmla="*/ 5139961 h 5143500"/>
              <a:gd name="connsiteX69" fmla="*/ 3486882 w 4057759"/>
              <a:gd name="connsiteY69" fmla="*/ 5143500 h 5143500"/>
              <a:gd name="connsiteX70" fmla="*/ 3612982 w 4057759"/>
              <a:gd name="connsiteY70" fmla="*/ 5143500 h 5143500"/>
              <a:gd name="connsiteX71" fmla="*/ 3618406 w 4057759"/>
              <a:gd name="connsiteY71" fmla="*/ 5136408 h 5143500"/>
              <a:gd name="connsiteX72" fmla="*/ 3723378 w 4057759"/>
              <a:gd name="connsiteY72" fmla="*/ 4981863 h 5143500"/>
              <a:gd name="connsiteX73" fmla="*/ 3816532 w 4057759"/>
              <a:gd name="connsiteY73" fmla="*/ 4826429 h 5143500"/>
              <a:gd name="connsiteX74" fmla="*/ 3895782 w 4057759"/>
              <a:gd name="connsiteY74" fmla="*/ 4671884 h 5143500"/>
              <a:gd name="connsiteX75" fmla="*/ 3959739 w 4057759"/>
              <a:gd name="connsiteY75" fmla="*/ 4518227 h 5143500"/>
              <a:gd name="connsiteX76" fmla="*/ 4008401 w 4057759"/>
              <a:gd name="connsiteY76" fmla="*/ 4366346 h 5143500"/>
              <a:gd name="connsiteX77" fmla="*/ 4041770 w 4057759"/>
              <a:gd name="connsiteY77" fmla="*/ 4215353 h 5143500"/>
              <a:gd name="connsiteX78" fmla="*/ 4057759 w 4057759"/>
              <a:gd name="connsiteY78" fmla="*/ 4067025 h 5143500"/>
              <a:gd name="connsiteX79" fmla="*/ 4055673 w 4057759"/>
              <a:gd name="connsiteY79" fmla="*/ 3921362 h 5143500"/>
              <a:gd name="connsiteX80" fmla="*/ 4041770 w 4057759"/>
              <a:gd name="connsiteY80" fmla="*/ 3814779 h 5143500"/>
              <a:gd name="connsiteX81" fmla="*/ 4026476 w 4057759"/>
              <a:gd name="connsiteY81" fmla="*/ 3744612 h 5143500"/>
              <a:gd name="connsiteX82" fmla="*/ 4006316 w 4057759"/>
              <a:gd name="connsiteY82" fmla="*/ 3675333 h 5143500"/>
              <a:gd name="connsiteX83" fmla="*/ 3981289 w 4057759"/>
              <a:gd name="connsiteY83" fmla="*/ 3607830 h 5143500"/>
              <a:gd name="connsiteX84" fmla="*/ 3951396 w 4057759"/>
              <a:gd name="connsiteY84" fmla="*/ 3541216 h 5143500"/>
              <a:gd name="connsiteX85" fmla="*/ 3916637 w 4057759"/>
              <a:gd name="connsiteY85" fmla="*/ 3474601 h 5143500"/>
              <a:gd name="connsiteX86" fmla="*/ 3876318 w 4057759"/>
              <a:gd name="connsiteY86" fmla="*/ 3410652 h 5143500"/>
              <a:gd name="connsiteX87" fmla="*/ 3830435 w 4057759"/>
              <a:gd name="connsiteY87" fmla="*/ 3346702 h 5143500"/>
              <a:gd name="connsiteX88" fmla="*/ 3752575 w 4057759"/>
              <a:gd name="connsiteY88" fmla="*/ 3255218 h 5143500"/>
              <a:gd name="connsiteX89" fmla="*/ 3627443 w 4057759"/>
              <a:gd name="connsiteY89" fmla="*/ 3137089 h 5143500"/>
              <a:gd name="connsiteX90" fmla="*/ 3555144 w 4057759"/>
              <a:gd name="connsiteY90" fmla="*/ 3081133 h 5143500"/>
              <a:gd name="connsiteX91" fmla="*/ 3505092 w 4057759"/>
              <a:gd name="connsiteY91" fmla="*/ 3044717 h 5143500"/>
              <a:gd name="connsiteX92" fmla="*/ 3398034 w 4057759"/>
              <a:gd name="connsiteY92" fmla="*/ 2973661 h 5143500"/>
              <a:gd name="connsiteX93" fmla="*/ 3221458 w 4057759"/>
              <a:gd name="connsiteY93" fmla="*/ 2872407 h 5143500"/>
              <a:gd name="connsiteX94" fmla="*/ 2960767 w 4057759"/>
              <a:gd name="connsiteY94" fmla="*/ 2746284 h 5143500"/>
              <a:gd name="connsiteX95" fmla="*/ 2676439 w 4057759"/>
              <a:gd name="connsiteY95" fmla="*/ 2628155 h 5143500"/>
              <a:gd name="connsiteX96" fmla="*/ 2375426 w 4057759"/>
              <a:gd name="connsiteY96" fmla="*/ 2518019 h 5143500"/>
              <a:gd name="connsiteX97" fmla="*/ 2066072 w 4057759"/>
              <a:gd name="connsiteY97" fmla="*/ 2413212 h 5143500"/>
              <a:gd name="connsiteX98" fmla="*/ 1601692 w 4057759"/>
              <a:gd name="connsiteY98" fmla="*/ 2264884 h 5143500"/>
              <a:gd name="connsiteX99" fmla="*/ 1158168 w 4057759"/>
              <a:gd name="connsiteY99" fmla="*/ 2122774 h 5143500"/>
              <a:gd name="connsiteX100" fmla="*/ 884268 w 4057759"/>
              <a:gd name="connsiteY100" fmla="*/ 2028625 h 5143500"/>
              <a:gd name="connsiteX101" fmla="*/ 635394 w 4057759"/>
              <a:gd name="connsiteY101" fmla="*/ 1935365 h 5143500"/>
              <a:gd name="connsiteX102" fmla="*/ 421279 w 4057759"/>
              <a:gd name="connsiteY102" fmla="*/ 1840328 h 5143500"/>
              <a:gd name="connsiteX103" fmla="*/ 287109 w 4057759"/>
              <a:gd name="connsiteY103" fmla="*/ 1766608 h 5143500"/>
              <a:gd name="connsiteX104" fmla="*/ 211335 w 4057759"/>
              <a:gd name="connsiteY104" fmla="*/ 1715982 h 5143500"/>
              <a:gd name="connsiteX105" fmla="*/ 147378 w 4057759"/>
              <a:gd name="connsiteY105" fmla="*/ 1665355 h 5143500"/>
              <a:gd name="connsiteX106" fmla="*/ 95935 w 4057759"/>
              <a:gd name="connsiteY106" fmla="*/ 1612951 h 5143500"/>
              <a:gd name="connsiteX107" fmla="*/ 59091 w 4057759"/>
              <a:gd name="connsiteY107" fmla="*/ 1558772 h 5143500"/>
              <a:gd name="connsiteX108" fmla="*/ 36845 w 4057759"/>
              <a:gd name="connsiteY108" fmla="*/ 1503704 h 5143500"/>
              <a:gd name="connsiteX109" fmla="*/ 31283 w 4057759"/>
              <a:gd name="connsiteY109" fmla="*/ 1447748 h 5143500"/>
              <a:gd name="connsiteX110" fmla="*/ 41016 w 4057759"/>
              <a:gd name="connsiteY110" fmla="*/ 1387351 h 5143500"/>
              <a:gd name="connsiteX111" fmla="*/ 52834 w 4057759"/>
              <a:gd name="connsiteY111" fmla="*/ 1358040 h 5143500"/>
              <a:gd name="connsiteX112" fmla="*/ 65347 w 4057759"/>
              <a:gd name="connsiteY112" fmla="*/ 1334059 h 5143500"/>
              <a:gd name="connsiteX113" fmla="*/ 93850 w 4057759"/>
              <a:gd name="connsiteY113" fmla="*/ 1286985 h 5143500"/>
              <a:gd name="connsiteX114" fmla="*/ 148073 w 4057759"/>
              <a:gd name="connsiteY114" fmla="*/ 1218594 h 5143500"/>
              <a:gd name="connsiteX115" fmla="*/ 240532 w 4057759"/>
              <a:gd name="connsiteY115" fmla="*/ 1135992 h 5143500"/>
              <a:gd name="connsiteX116" fmla="*/ 349675 w 4057759"/>
              <a:gd name="connsiteY116" fmla="*/ 1058719 h 5143500"/>
              <a:gd name="connsiteX117" fmla="*/ 471332 w 4057759"/>
              <a:gd name="connsiteY117" fmla="*/ 987664 h 5143500"/>
              <a:gd name="connsiteX118" fmla="*/ 602720 w 4057759"/>
              <a:gd name="connsiteY118" fmla="*/ 921050 h 5143500"/>
              <a:gd name="connsiteX119" fmla="*/ 805713 w 4057759"/>
              <a:gd name="connsiteY119" fmla="*/ 825125 h 5143500"/>
              <a:gd name="connsiteX120" fmla="*/ 1067100 w 4057759"/>
              <a:gd name="connsiteY120" fmla="*/ 701667 h 5143500"/>
              <a:gd name="connsiteX121" fmla="*/ 1234638 w 4057759"/>
              <a:gd name="connsiteY121" fmla="*/ 610183 h 5143500"/>
              <a:gd name="connsiteX122" fmla="*/ 1326402 w 4057759"/>
              <a:gd name="connsiteY122" fmla="*/ 544457 h 5143500"/>
              <a:gd name="connsiteX123" fmla="*/ 1380626 w 4057759"/>
              <a:gd name="connsiteY123" fmla="*/ 493830 h 5143500"/>
              <a:gd name="connsiteX124" fmla="*/ 1409823 w 4057759"/>
              <a:gd name="connsiteY124" fmla="*/ 459190 h 5143500"/>
              <a:gd name="connsiteX125" fmla="*/ 1431374 w 4057759"/>
              <a:gd name="connsiteY125" fmla="*/ 421886 h 5143500"/>
              <a:gd name="connsiteX126" fmla="*/ 1446668 w 4057759"/>
              <a:gd name="connsiteY126" fmla="*/ 384582 h 5143500"/>
              <a:gd name="connsiteX127" fmla="*/ 1453619 w 4057759"/>
              <a:gd name="connsiteY127" fmla="*/ 345502 h 5143500"/>
              <a:gd name="connsiteX128" fmla="*/ 1452924 w 4057759"/>
              <a:gd name="connsiteY128" fmla="*/ 305533 h 5143500"/>
              <a:gd name="connsiteX129" fmla="*/ 1442496 w 4057759"/>
              <a:gd name="connsiteY129" fmla="*/ 263788 h 5143500"/>
              <a:gd name="connsiteX130" fmla="*/ 1422336 w 4057759"/>
              <a:gd name="connsiteY130" fmla="*/ 218490 h 5143500"/>
              <a:gd name="connsiteX131" fmla="*/ 1408433 w 4057759"/>
              <a:gd name="connsiteY131" fmla="*/ 195397 h 5143500"/>
              <a:gd name="connsiteX132" fmla="*/ 1386882 w 4057759"/>
              <a:gd name="connsiteY132" fmla="*/ 166087 h 5143500"/>
              <a:gd name="connsiteX133" fmla="*/ 1328487 w 4057759"/>
              <a:gd name="connsiteY133" fmla="*/ 110131 h 5143500"/>
              <a:gd name="connsiteX134" fmla="*/ 1252713 w 4057759"/>
              <a:gd name="connsiteY134" fmla="*/ 61280 h 5143500"/>
              <a:gd name="connsiteX135" fmla="*/ 1161644 w 4057759"/>
              <a:gd name="connsiteY135" fmla="*/ 17759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4057759" h="5143500">
                <a:moveTo>
                  <a:pt x="1112511" y="0"/>
                </a:moveTo>
                <a:lnTo>
                  <a:pt x="1095423" y="0"/>
                </a:lnTo>
                <a:lnTo>
                  <a:pt x="1153997" y="21312"/>
                </a:lnTo>
                <a:lnTo>
                  <a:pt x="1244370" y="64833"/>
                </a:lnTo>
                <a:lnTo>
                  <a:pt x="1319450" y="115460"/>
                </a:lnTo>
                <a:lnTo>
                  <a:pt x="1377845" y="169640"/>
                </a:lnTo>
                <a:lnTo>
                  <a:pt x="1398700" y="199838"/>
                </a:lnTo>
                <a:lnTo>
                  <a:pt x="1411909" y="222931"/>
                </a:lnTo>
                <a:lnTo>
                  <a:pt x="1431374" y="267341"/>
                </a:lnTo>
                <a:lnTo>
                  <a:pt x="1440411" y="309086"/>
                </a:lnTo>
                <a:lnTo>
                  <a:pt x="1441801" y="350831"/>
                </a:lnTo>
                <a:lnTo>
                  <a:pt x="1433459" y="389023"/>
                </a:lnTo>
                <a:lnTo>
                  <a:pt x="1418860" y="425439"/>
                </a:lnTo>
                <a:lnTo>
                  <a:pt x="1395919" y="462743"/>
                </a:lnTo>
                <a:lnTo>
                  <a:pt x="1366722" y="497382"/>
                </a:lnTo>
                <a:lnTo>
                  <a:pt x="1310412" y="548898"/>
                </a:lnTo>
                <a:lnTo>
                  <a:pt x="1217258" y="612847"/>
                </a:lnTo>
                <a:lnTo>
                  <a:pt x="1046940" y="706108"/>
                </a:lnTo>
                <a:lnTo>
                  <a:pt x="782772" y="827790"/>
                </a:lnTo>
                <a:lnTo>
                  <a:pt x="577694" y="921938"/>
                </a:lnTo>
                <a:lnTo>
                  <a:pt x="445610" y="989441"/>
                </a:lnTo>
                <a:lnTo>
                  <a:pt x="322563" y="1061384"/>
                </a:lnTo>
                <a:lnTo>
                  <a:pt x="211335" y="1138657"/>
                </a:lnTo>
                <a:lnTo>
                  <a:pt x="118876" y="1223035"/>
                </a:lnTo>
                <a:lnTo>
                  <a:pt x="63957" y="1290538"/>
                </a:lnTo>
                <a:lnTo>
                  <a:pt x="34759" y="1337612"/>
                </a:lnTo>
                <a:lnTo>
                  <a:pt x="22941" y="1362481"/>
                </a:lnTo>
                <a:lnTo>
                  <a:pt x="11123" y="1392680"/>
                </a:lnTo>
                <a:lnTo>
                  <a:pt x="0" y="1453077"/>
                </a:lnTo>
                <a:lnTo>
                  <a:pt x="6257" y="1510809"/>
                </a:lnTo>
                <a:lnTo>
                  <a:pt x="27808" y="1566765"/>
                </a:lnTo>
                <a:lnTo>
                  <a:pt x="65347" y="1620057"/>
                </a:lnTo>
                <a:lnTo>
                  <a:pt x="115400" y="1672460"/>
                </a:lnTo>
                <a:lnTo>
                  <a:pt x="177966" y="1723975"/>
                </a:lnTo>
                <a:lnTo>
                  <a:pt x="254436" y="1775491"/>
                </a:lnTo>
                <a:lnTo>
                  <a:pt x="386520" y="1848322"/>
                </a:lnTo>
                <a:lnTo>
                  <a:pt x="599940" y="1944247"/>
                </a:lnTo>
                <a:lnTo>
                  <a:pt x="846033" y="2037507"/>
                </a:lnTo>
                <a:lnTo>
                  <a:pt x="1119238" y="2130767"/>
                </a:lnTo>
                <a:lnTo>
                  <a:pt x="1559982" y="2272878"/>
                </a:lnTo>
                <a:lnTo>
                  <a:pt x="2023666" y="2421206"/>
                </a:lnTo>
                <a:lnTo>
                  <a:pt x="2330935" y="2526012"/>
                </a:lnTo>
                <a:lnTo>
                  <a:pt x="2629167" y="2636148"/>
                </a:lnTo>
                <a:lnTo>
                  <a:pt x="2912104" y="2752501"/>
                </a:lnTo>
                <a:lnTo>
                  <a:pt x="3173491" y="2878625"/>
                </a:lnTo>
                <a:lnTo>
                  <a:pt x="3348676" y="2979879"/>
                </a:lnTo>
                <a:lnTo>
                  <a:pt x="3455734" y="3050046"/>
                </a:lnTo>
                <a:lnTo>
                  <a:pt x="3505092" y="3086462"/>
                </a:lnTo>
                <a:lnTo>
                  <a:pt x="3577390" y="3142418"/>
                </a:lnTo>
                <a:lnTo>
                  <a:pt x="3671239" y="3230349"/>
                </a:lnTo>
                <a:lnTo>
                  <a:pt x="3727549" y="3290746"/>
                </a:lnTo>
                <a:lnTo>
                  <a:pt x="3777602" y="3352031"/>
                </a:lnTo>
                <a:lnTo>
                  <a:pt x="3821398" y="3415981"/>
                </a:lnTo>
                <a:lnTo>
                  <a:pt x="3860328" y="3479930"/>
                </a:lnTo>
                <a:lnTo>
                  <a:pt x="3893697" y="3546545"/>
                </a:lnTo>
                <a:lnTo>
                  <a:pt x="3921504" y="3613159"/>
                </a:lnTo>
                <a:lnTo>
                  <a:pt x="3943750" y="3682438"/>
                </a:lnTo>
                <a:lnTo>
                  <a:pt x="3961824" y="3750829"/>
                </a:lnTo>
                <a:lnTo>
                  <a:pt x="3973642" y="3821884"/>
                </a:lnTo>
                <a:lnTo>
                  <a:pt x="3980594" y="3892940"/>
                </a:lnTo>
                <a:lnTo>
                  <a:pt x="3983375" y="3964883"/>
                </a:lnTo>
                <a:lnTo>
                  <a:pt x="3979899" y="4075019"/>
                </a:lnTo>
                <a:lnTo>
                  <a:pt x="3956263" y="4223347"/>
                </a:lnTo>
                <a:lnTo>
                  <a:pt x="3917333" y="4374340"/>
                </a:lnTo>
                <a:lnTo>
                  <a:pt x="3861719" y="4526221"/>
                </a:lnTo>
                <a:lnTo>
                  <a:pt x="3789420" y="4679878"/>
                </a:lnTo>
                <a:lnTo>
                  <a:pt x="3703218" y="4833535"/>
                </a:lnTo>
                <a:lnTo>
                  <a:pt x="3603112" y="4986304"/>
                </a:lnTo>
                <a:lnTo>
                  <a:pt x="3489798" y="5139961"/>
                </a:lnTo>
                <a:lnTo>
                  <a:pt x="3486882" y="5143500"/>
                </a:lnTo>
                <a:lnTo>
                  <a:pt x="3612982" y="5143500"/>
                </a:lnTo>
                <a:lnTo>
                  <a:pt x="3618406" y="5136408"/>
                </a:lnTo>
                <a:lnTo>
                  <a:pt x="3723378" y="4981863"/>
                </a:lnTo>
                <a:lnTo>
                  <a:pt x="3816532" y="4826429"/>
                </a:lnTo>
                <a:lnTo>
                  <a:pt x="3895782" y="4671884"/>
                </a:lnTo>
                <a:lnTo>
                  <a:pt x="3959739" y="4518227"/>
                </a:lnTo>
                <a:lnTo>
                  <a:pt x="4008401" y="4366346"/>
                </a:lnTo>
                <a:lnTo>
                  <a:pt x="4041770" y="4215353"/>
                </a:lnTo>
                <a:lnTo>
                  <a:pt x="4057759" y="4067025"/>
                </a:lnTo>
                <a:lnTo>
                  <a:pt x="4055673" y="3921362"/>
                </a:lnTo>
                <a:lnTo>
                  <a:pt x="4041770" y="3814779"/>
                </a:lnTo>
                <a:lnTo>
                  <a:pt x="4026476" y="3744612"/>
                </a:lnTo>
                <a:lnTo>
                  <a:pt x="4006316" y="3675333"/>
                </a:lnTo>
                <a:lnTo>
                  <a:pt x="3981289" y="3607830"/>
                </a:lnTo>
                <a:lnTo>
                  <a:pt x="3951396" y="3541216"/>
                </a:lnTo>
                <a:lnTo>
                  <a:pt x="3916637" y="3474601"/>
                </a:lnTo>
                <a:lnTo>
                  <a:pt x="3876318" y="3410652"/>
                </a:lnTo>
                <a:lnTo>
                  <a:pt x="3830435" y="3346702"/>
                </a:lnTo>
                <a:lnTo>
                  <a:pt x="3752575" y="3255218"/>
                </a:lnTo>
                <a:lnTo>
                  <a:pt x="3627443" y="3137089"/>
                </a:lnTo>
                <a:lnTo>
                  <a:pt x="3555144" y="3081133"/>
                </a:lnTo>
                <a:lnTo>
                  <a:pt x="3505092" y="3044717"/>
                </a:lnTo>
                <a:lnTo>
                  <a:pt x="3398034" y="2973661"/>
                </a:lnTo>
                <a:lnTo>
                  <a:pt x="3221458" y="2872407"/>
                </a:lnTo>
                <a:lnTo>
                  <a:pt x="2960767" y="2746284"/>
                </a:lnTo>
                <a:lnTo>
                  <a:pt x="2676439" y="2628155"/>
                </a:lnTo>
                <a:lnTo>
                  <a:pt x="2375426" y="2518019"/>
                </a:lnTo>
                <a:lnTo>
                  <a:pt x="2066072" y="2413212"/>
                </a:lnTo>
                <a:lnTo>
                  <a:pt x="1601692" y="2264884"/>
                </a:lnTo>
                <a:lnTo>
                  <a:pt x="1158168" y="2122774"/>
                </a:lnTo>
                <a:lnTo>
                  <a:pt x="884268" y="2028625"/>
                </a:lnTo>
                <a:lnTo>
                  <a:pt x="635394" y="1935365"/>
                </a:lnTo>
                <a:lnTo>
                  <a:pt x="421279" y="1840328"/>
                </a:lnTo>
                <a:lnTo>
                  <a:pt x="287109" y="1766608"/>
                </a:lnTo>
                <a:lnTo>
                  <a:pt x="211335" y="1715982"/>
                </a:lnTo>
                <a:lnTo>
                  <a:pt x="147378" y="1665355"/>
                </a:lnTo>
                <a:lnTo>
                  <a:pt x="95935" y="1612951"/>
                </a:lnTo>
                <a:lnTo>
                  <a:pt x="59091" y="1558772"/>
                </a:lnTo>
                <a:lnTo>
                  <a:pt x="36845" y="1503704"/>
                </a:lnTo>
                <a:lnTo>
                  <a:pt x="31283" y="1447748"/>
                </a:lnTo>
                <a:lnTo>
                  <a:pt x="41016" y="1387351"/>
                </a:lnTo>
                <a:lnTo>
                  <a:pt x="52834" y="1358040"/>
                </a:lnTo>
                <a:lnTo>
                  <a:pt x="65347" y="1334059"/>
                </a:lnTo>
                <a:lnTo>
                  <a:pt x="93850" y="1286985"/>
                </a:lnTo>
                <a:lnTo>
                  <a:pt x="148073" y="1218594"/>
                </a:lnTo>
                <a:lnTo>
                  <a:pt x="240532" y="1135992"/>
                </a:lnTo>
                <a:lnTo>
                  <a:pt x="349675" y="1058719"/>
                </a:lnTo>
                <a:lnTo>
                  <a:pt x="471332" y="987664"/>
                </a:lnTo>
                <a:lnTo>
                  <a:pt x="602720" y="921050"/>
                </a:lnTo>
                <a:lnTo>
                  <a:pt x="805713" y="825125"/>
                </a:lnTo>
                <a:lnTo>
                  <a:pt x="1067100" y="701667"/>
                </a:lnTo>
                <a:lnTo>
                  <a:pt x="1234638" y="610183"/>
                </a:lnTo>
                <a:lnTo>
                  <a:pt x="1326402" y="544457"/>
                </a:lnTo>
                <a:lnTo>
                  <a:pt x="1380626" y="493830"/>
                </a:lnTo>
                <a:lnTo>
                  <a:pt x="1409823" y="459190"/>
                </a:lnTo>
                <a:lnTo>
                  <a:pt x="1431374" y="421886"/>
                </a:lnTo>
                <a:lnTo>
                  <a:pt x="1446668" y="384582"/>
                </a:lnTo>
                <a:lnTo>
                  <a:pt x="1453619" y="345502"/>
                </a:lnTo>
                <a:lnTo>
                  <a:pt x="1452924" y="305533"/>
                </a:lnTo>
                <a:lnTo>
                  <a:pt x="1442496" y="263788"/>
                </a:lnTo>
                <a:lnTo>
                  <a:pt x="1422336" y="218490"/>
                </a:lnTo>
                <a:lnTo>
                  <a:pt x="1408433" y="195397"/>
                </a:lnTo>
                <a:lnTo>
                  <a:pt x="1386882" y="166087"/>
                </a:lnTo>
                <a:lnTo>
                  <a:pt x="1328487" y="110131"/>
                </a:lnTo>
                <a:lnTo>
                  <a:pt x="1252713" y="61280"/>
                </a:lnTo>
                <a:lnTo>
                  <a:pt x="1161644" y="17759"/>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6012" tIns="48007" rIns="96012" bIns="48007" numCol="1" anchor="t" anchorCtr="0" compatLnSpc="1">
            <a:prstTxWarp prst="textNoShape">
              <a:avLst/>
            </a:prstTxWarp>
            <a:noAutofit/>
          </a:bodyPr>
          <a:lstStyle/>
          <a:p>
            <a:endParaRPr lang="en-AU"/>
          </a:p>
        </p:txBody>
      </p:sp>
      <p:sp>
        <p:nvSpPr>
          <p:cNvPr id="27" name="Freeform 38">
            <a:extLst>
              <a:ext uri="{FF2B5EF4-FFF2-40B4-BE49-F238E27FC236}">
                <a16:creationId xmlns:a16="http://schemas.microsoft.com/office/drawing/2014/main" id="{07207DC8-D4C4-5F1C-81BD-2E27DCB7CBE6}"/>
              </a:ext>
              <a:ext uri="{C183D7F6-B498-43B3-948B-1728B52AA6E4}">
                <adec:decorative xmlns:adec="http://schemas.microsoft.com/office/drawing/2017/decorative" val="1"/>
              </a:ext>
            </a:extLst>
          </p:cNvPr>
          <p:cNvSpPr>
            <a:spLocks/>
          </p:cNvSpPr>
          <p:nvPr/>
        </p:nvSpPr>
        <p:spPr bwMode="auto">
          <a:xfrm flipH="1">
            <a:off x="1430903" y="1372276"/>
            <a:ext cx="4695525" cy="4612577"/>
          </a:xfrm>
          <a:custGeom>
            <a:avLst/>
            <a:gdLst>
              <a:gd name="connsiteX0" fmla="*/ 999699 w 4683513"/>
              <a:gd name="connsiteY0" fmla="*/ 0 h 5143500"/>
              <a:gd name="connsiteX1" fmla="*/ 982517 w 4683513"/>
              <a:gd name="connsiteY1" fmla="*/ 0 h 5143500"/>
              <a:gd name="connsiteX2" fmla="*/ 1039005 w 4683513"/>
              <a:gd name="connsiteY2" fmla="*/ 25747 h 5143500"/>
              <a:gd name="connsiteX3" fmla="*/ 1123098 w 4683513"/>
              <a:gd name="connsiteY3" fmla="*/ 75486 h 5143500"/>
              <a:gd name="connsiteX4" fmla="*/ 1189122 w 4683513"/>
              <a:gd name="connsiteY4" fmla="*/ 131442 h 5143500"/>
              <a:gd name="connsiteX5" fmla="*/ 1214141 w 4683513"/>
              <a:gd name="connsiteY5" fmla="*/ 162529 h 5143500"/>
              <a:gd name="connsiteX6" fmla="*/ 1230126 w 4683513"/>
              <a:gd name="connsiteY6" fmla="*/ 185622 h 5143500"/>
              <a:gd name="connsiteX7" fmla="*/ 1253060 w 4683513"/>
              <a:gd name="connsiteY7" fmla="*/ 229143 h 5143500"/>
              <a:gd name="connsiteX8" fmla="*/ 1268350 w 4683513"/>
              <a:gd name="connsiteY8" fmla="*/ 272664 h 5143500"/>
              <a:gd name="connsiteX9" fmla="*/ 1273910 w 4683513"/>
              <a:gd name="connsiteY9" fmla="*/ 313521 h 5143500"/>
              <a:gd name="connsiteX10" fmla="*/ 1271825 w 4683513"/>
              <a:gd name="connsiteY10" fmla="*/ 351714 h 5143500"/>
              <a:gd name="connsiteX11" fmla="*/ 1262790 w 4683513"/>
              <a:gd name="connsiteY11" fmla="*/ 389906 h 5143500"/>
              <a:gd name="connsiteX12" fmla="*/ 1246111 w 4683513"/>
              <a:gd name="connsiteY12" fmla="*/ 428098 h 5143500"/>
              <a:gd name="connsiteX13" fmla="*/ 1223176 w 4683513"/>
              <a:gd name="connsiteY13" fmla="*/ 464514 h 5143500"/>
              <a:gd name="connsiteX14" fmla="*/ 1178002 w 4683513"/>
              <a:gd name="connsiteY14" fmla="*/ 516917 h 5143500"/>
              <a:gd name="connsiteX15" fmla="*/ 1098078 w 4683513"/>
              <a:gd name="connsiteY15" fmla="*/ 584420 h 5143500"/>
              <a:gd name="connsiteX16" fmla="*/ 1000780 w 4683513"/>
              <a:gd name="connsiteY16" fmla="*/ 649258 h 5143500"/>
              <a:gd name="connsiteX17" fmla="*/ 891667 w 4683513"/>
              <a:gd name="connsiteY17" fmla="*/ 712320 h 5143500"/>
              <a:gd name="connsiteX18" fmla="*/ 711666 w 4683513"/>
              <a:gd name="connsiteY18" fmla="*/ 808245 h 5143500"/>
              <a:gd name="connsiteX19" fmla="*/ 463556 w 4683513"/>
              <a:gd name="connsiteY19" fmla="*/ 937033 h 5143500"/>
              <a:gd name="connsiteX20" fmla="*/ 292589 w 4683513"/>
              <a:gd name="connsiteY20" fmla="*/ 1040951 h 5143500"/>
              <a:gd name="connsiteX21" fmla="*/ 191121 w 4683513"/>
              <a:gd name="connsiteY21" fmla="*/ 1113783 h 5143500"/>
              <a:gd name="connsiteX22" fmla="*/ 106333 w 4683513"/>
              <a:gd name="connsiteY22" fmla="*/ 1191944 h 5143500"/>
              <a:gd name="connsiteX23" fmla="*/ 54904 w 4683513"/>
              <a:gd name="connsiteY23" fmla="*/ 1255006 h 5143500"/>
              <a:gd name="connsiteX24" fmla="*/ 29189 w 4683513"/>
              <a:gd name="connsiteY24" fmla="*/ 1298527 h 5143500"/>
              <a:gd name="connsiteX25" fmla="*/ 18070 w 4683513"/>
              <a:gd name="connsiteY25" fmla="*/ 1319844 h 5143500"/>
              <a:gd name="connsiteX26" fmla="*/ 6950 w 4683513"/>
              <a:gd name="connsiteY26" fmla="*/ 1348266 h 5143500"/>
              <a:gd name="connsiteX27" fmla="*/ 0 w 4683513"/>
              <a:gd name="connsiteY27" fmla="*/ 1401557 h 5143500"/>
              <a:gd name="connsiteX28" fmla="*/ 11120 w 4683513"/>
              <a:gd name="connsiteY28" fmla="*/ 1453961 h 5143500"/>
              <a:gd name="connsiteX29" fmla="*/ 38919 w 4683513"/>
              <a:gd name="connsiteY29" fmla="*/ 1505476 h 5143500"/>
              <a:gd name="connsiteX30" fmla="*/ 82008 w 4683513"/>
              <a:gd name="connsiteY30" fmla="*/ 1555215 h 5143500"/>
              <a:gd name="connsiteX31" fmla="*/ 141082 w 4683513"/>
              <a:gd name="connsiteY31" fmla="*/ 1604065 h 5143500"/>
              <a:gd name="connsiteX32" fmla="*/ 213361 w 4683513"/>
              <a:gd name="connsiteY32" fmla="*/ 1651140 h 5143500"/>
              <a:gd name="connsiteX33" fmla="*/ 299539 w 4683513"/>
              <a:gd name="connsiteY33" fmla="*/ 1698214 h 5143500"/>
              <a:gd name="connsiteX34" fmla="*/ 447571 w 4683513"/>
              <a:gd name="connsiteY34" fmla="*/ 1768381 h 5143500"/>
              <a:gd name="connsiteX35" fmla="*/ 684562 w 4683513"/>
              <a:gd name="connsiteY35" fmla="*/ 1860753 h 5143500"/>
              <a:gd name="connsiteX36" fmla="*/ 1100858 w 4683513"/>
              <a:gd name="connsiteY36" fmla="*/ 1999311 h 5143500"/>
              <a:gd name="connsiteX37" fmla="*/ 1737466 w 4683513"/>
              <a:gd name="connsiteY37" fmla="*/ 2186720 h 5143500"/>
              <a:gd name="connsiteX38" fmla="*/ 2239246 w 4683513"/>
              <a:gd name="connsiteY38" fmla="*/ 2337713 h 5143500"/>
              <a:gd name="connsiteX39" fmla="*/ 2570059 w 4683513"/>
              <a:gd name="connsiteY39" fmla="*/ 2444296 h 5143500"/>
              <a:gd name="connsiteX40" fmla="*/ 2889753 w 4683513"/>
              <a:gd name="connsiteY40" fmla="*/ 2556208 h 5143500"/>
              <a:gd name="connsiteX41" fmla="*/ 3190682 w 4683513"/>
              <a:gd name="connsiteY41" fmla="*/ 2677002 h 5143500"/>
              <a:gd name="connsiteX42" fmla="*/ 3399178 w 4683513"/>
              <a:gd name="connsiteY42" fmla="*/ 2772927 h 5143500"/>
              <a:gd name="connsiteX43" fmla="*/ 3528445 w 4683513"/>
              <a:gd name="connsiteY43" fmla="*/ 2840430 h 5143500"/>
              <a:gd name="connsiteX44" fmla="*/ 3649373 w 4683513"/>
              <a:gd name="connsiteY44" fmla="*/ 2909709 h 5143500"/>
              <a:gd name="connsiteX45" fmla="*/ 3759181 w 4683513"/>
              <a:gd name="connsiteY45" fmla="*/ 2980764 h 5143500"/>
              <a:gd name="connsiteX46" fmla="*/ 3810610 w 4683513"/>
              <a:gd name="connsiteY46" fmla="*/ 3018068 h 5143500"/>
              <a:gd name="connsiteX47" fmla="*/ 3885668 w 4683513"/>
              <a:gd name="connsiteY47" fmla="*/ 3075801 h 5143500"/>
              <a:gd name="connsiteX48" fmla="*/ 4022581 w 4683513"/>
              <a:gd name="connsiteY48" fmla="*/ 3194819 h 5143500"/>
              <a:gd name="connsiteX49" fmla="*/ 4144898 w 4683513"/>
              <a:gd name="connsiteY49" fmla="*/ 3317389 h 5143500"/>
              <a:gd name="connsiteX50" fmla="*/ 4250536 w 4683513"/>
              <a:gd name="connsiteY50" fmla="*/ 3445289 h 5143500"/>
              <a:gd name="connsiteX51" fmla="*/ 4341579 w 4683513"/>
              <a:gd name="connsiteY51" fmla="*/ 3575853 h 5143500"/>
              <a:gd name="connsiteX52" fmla="*/ 4416638 w 4683513"/>
              <a:gd name="connsiteY52" fmla="*/ 3711747 h 5143500"/>
              <a:gd name="connsiteX53" fmla="*/ 4479187 w 4683513"/>
              <a:gd name="connsiteY53" fmla="*/ 3851193 h 5143500"/>
              <a:gd name="connsiteX54" fmla="*/ 4525056 w 4683513"/>
              <a:gd name="connsiteY54" fmla="*/ 3994192 h 5143500"/>
              <a:gd name="connsiteX55" fmla="*/ 4557720 w 4683513"/>
              <a:gd name="connsiteY55" fmla="*/ 4141632 h 5143500"/>
              <a:gd name="connsiteX56" fmla="*/ 4577180 w 4683513"/>
              <a:gd name="connsiteY56" fmla="*/ 4293513 h 5143500"/>
              <a:gd name="connsiteX57" fmla="*/ 4582045 w 4683513"/>
              <a:gd name="connsiteY57" fmla="*/ 4448059 h 5143500"/>
              <a:gd name="connsiteX58" fmla="*/ 4574400 w 4683513"/>
              <a:gd name="connsiteY58" fmla="*/ 4607045 h 5143500"/>
              <a:gd name="connsiteX59" fmla="*/ 4552855 w 4683513"/>
              <a:gd name="connsiteY59" fmla="*/ 4769585 h 5143500"/>
              <a:gd name="connsiteX60" fmla="*/ 4518801 w 4683513"/>
              <a:gd name="connsiteY60" fmla="*/ 4935677 h 5143500"/>
              <a:gd name="connsiteX61" fmla="*/ 4472237 w 4683513"/>
              <a:gd name="connsiteY61" fmla="*/ 5105321 h 5143500"/>
              <a:gd name="connsiteX62" fmla="*/ 4459434 w 4683513"/>
              <a:gd name="connsiteY62" fmla="*/ 5143500 h 5143500"/>
              <a:gd name="connsiteX63" fmla="*/ 4592879 w 4683513"/>
              <a:gd name="connsiteY63" fmla="*/ 5143500 h 5143500"/>
              <a:gd name="connsiteX64" fmla="*/ 4604979 w 4683513"/>
              <a:gd name="connsiteY64" fmla="*/ 5101769 h 5143500"/>
              <a:gd name="connsiteX65" fmla="*/ 4643204 w 4683513"/>
              <a:gd name="connsiteY65" fmla="*/ 4929459 h 5143500"/>
              <a:gd name="connsiteX66" fmla="*/ 4668918 w 4683513"/>
              <a:gd name="connsiteY66" fmla="*/ 4761591 h 5143500"/>
              <a:gd name="connsiteX67" fmla="*/ 4682123 w 4683513"/>
              <a:gd name="connsiteY67" fmla="*/ 4599051 h 5143500"/>
              <a:gd name="connsiteX68" fmla="*/ 4683513 w 4683513"/>
              <a:gd name="connsiteY68" fmla="*/ 4439177 h 5143500"/>
              <a:gd name="connsiteX69" fmla="*/ 4670308 w 4683513"/>
              <a:gd name="connsiteY69" fmla="*/ 4284631 h 5143500"/>
              <a:gd name="connsiteX70" fmla="*/ 4643899 w 4683513"/>
              <a:gd name="connsiteY70" fmla="*/ 4133638 h 5143500"/>
              <a:gd name="connsiteX71" fmla="*/ 4604979 w 4683513"/>
              <a:gd name="connsiteY71" fmla="*/ 3986198 h 5143500"/>
              <a:gd name="connsiteX72" fmla="*/ 4552160 w 4683513"/>
              <a:gd name="connsiteY72" fmla="*/ 3843199 h 5143500"/>
              <a:gd name="connsiteX73" fmla="*/ 4484747 w 4683513"/>
              <a:gd name="connsiteY73" fmla="*/ 3705530 h 5143500"/>
              <a:gd name="connsiteX74" fmla="*/ 4404128 w 4683513"/>
              <a:gd name="connsiteY74" fmla="*/ 3570524 h 5143500"/>
              <a:gd name="connsiteX75" fmla="*/ 4308915 w 4683513"/>
              <a:gd name="connsiteY75" fmla="*/ 3439072 h 5143500"/>
              <a:gd name="connsiteX76" fmla="*/ 4198413 w 4683513"/>
              <a:gd name="connsiteY76" fmla="*/ 3312060 h 5143500"/>
              <a:gd name="connsiteX77" fmla="*/ 4074705 w 4683513"/>
              <a:gd name="connsiteY77" fmla="*/ 3189489 h 5143500"/>
              <a:gd name="connsiteX78" fmla="*/ 3935707 w 4683513"/>
              <a:gd name="connsiteY78" fmla="*/ 3070472 h 5143500"/>
              <a:gd name="connsiteX79" fmla="*/ 3859259 w 4683513"/>
              <a:gd name="connsiteY79" fmla="*/ 3012739 h 5143500"/>
              <a:gd name="connsiteX80" fmla="*/ 3809220 w 4683513"/>
              <a:gd name="connsiteY80" fmla="*/ 2974547 h 5143500"/>
              <a:gd name="connsiteX81" fmla="*/ 3698022 w 4683513"/>
              <a:gd name="connsiteY81" fmla="*/ 2903491 h 5143500"/>
              <a:gd name="connsiteX82" fmla="*/ 3577094 w 4683513"/>
              <a:gd name="connsiteY82" fmla="*/ 2834212 h 5143500"/>
              <a:gd name="connsiteX83" fmla="*/ 3447132 w 4683513"/>
              <a:gd name="connsiteY83" fmla="*/ 2767598 h 5143500"/>
              <a:gd name="connsiteX84" fmla="*/ 3238636 w 4683513"/>
              <a:gd name="connsiteY84" fmla="*/ 2670785 h 5143500"/>
              <a:gd name="connsiteX85" fmla="*/ 2936317 w 4683513"/>
              <a:gd name="connsiteY85" fmla="*/ 2549991 h 5143500"/>
              <a:gd name="connsiteX86" fmla="*/ 2615233 w 4683513"/>
              <a:gd name="connsiteY86" fmla="*/ 2436302 h 5143500"/>
              <a:gd name="connsiteX87" fmla="*/ 2283030 w 4683513"/>
              <a:gd name="connsiteY87" fmla="*/ 2330607 h 5143500"/>
              <a:gd name="connsiteX88" fmla="*/ 1778470 w 4683513"/>
              <a:gd name="connsiteY88" fmla="*/ 2177838 h 5143500"/>
              <a:gd name="connsiteX89" fmla="*/ 1139083 w 4683513"/>
              <a:gd name="connsiteY89" fmla="*/ 1990429 h 5143500"/>
              <a:gd name="connsiteX90" fmla="*/ 720701 w 4683513"/>
              <a:gd name="connsiteY90" fmla="*/ 1851871 h 5143500"/>
              <a:gd name="connsiteX91" fmla="*/ 482321 w 4683513"/>
              <a:gd name="connsiteY91" fmla="*/ 1761275 h 5143500"/>
              <a:gd name="connsiteX92" fmla="*/ 332203 w 4683513"/>
              <a:gd name="connsiteY92" fmla="*/ 1691108 h 5143500"/>
              <a:gd name="connsiteX93" fmla="*/ 246025 w 4683513"/>
              <a:gd name="connsiteY93" fmla="*/ 1643146 h 5143500"/>
              <a:gd name="connsiteX94" fmla="*/ 173052 w 4683513"/>
              <a:gd name="connsiteY94" fmla="*/ 1596071 h 5143500"/>
              <a:gd name="connsiteX95" fmla="*/ 113978 w 4683513"/>
              <a:gd name="connsiteY95" fmla="*/ 1547221 h 5143500"/>
              <a:gd name="connsiteX96" fmla="*/ 70194 w 4683513"/>
              <a:gd name="connsiteY96" fmla="*/ 1497482 h 5143500"/>
              <a:gd name="connsiteX97" fmla="*/ 41699 w 4683513"/>
              <a:gd name="connsiteY97" fmla="*/ 1447743 h 5143500"/>
              <a:gd name="connsiteX98" fmla="*/ 29884 w 4683513"/>
              <a:gd name="connsiteY98" fmla="*/ 1395340 h 5143500"/>
              <a:gd name="connsiteX99" fmla="*/ 36834 w 4683513"/>
              <a:gd name="connsiteY99" fmla="*/ 1342937 h 5143500"/>
              <a:gd name="connsiteX100" fmla="*/ 47954 w 4683513"/>
              <a:gd name="connsiteY100" fmla="*/ 1316291 h 5143500"/>
              <a:gd name="connsiteX101" fmla="*/ 58379 w 4683513"/>
              <a:gd name="connsiteY101" fmla="*/ 1293198 h 5143500"/>
              <a:gd name="connsiteX102" fmla="*/ 84788 w 4683513"/>
              <a:gd name="connsiteY102" fmla="*/ 1250565 h 5143500"/>
              <a:gd name="connsiteX103" fmla="*/ 134827 w 4683513"/>
              <a:gd name="connsiteY103" fmla="*/ 1189279 h 5143500"/>
              <a:gd name="connsiteX104" fmla="*/ 218921 w 4683513"/>
              <a:gd name="connsiteY104" fmla="*/ 1111118 h 5143500"/>
              <a:gd name="connsiteX105" fmla="*/ 318999 w 4683513"/>
              <a:gd name="connsiteY105" fmla="*/ 1038287 h 5143500"/>
              <a:gd name="connsiteX106" fmla="*/ 489270 w 4683513"/>
              <a:gd name="connsiteY106" fmla="*/ 935256 h 5143500"/>
              <a:gd name="connsiteX107" fmla="*/ 734601 w 4683513"/>
              <a:gd name="connsiteY107" fmla="*/ 805580 h 5143500"/>
              <a:gd name="connsiteX108" fmla="*/ 911822 w 4683513"/>
              <a:gd name="connsiteY108" fmla="*/ 709655 h 5143500"/>
              <a:gd name="connsiteX109" fmla="*/ 1020240 w 4683513"/>
              <a:gd name="connsiteY109" fmla="*/ 645705 h 5143500"/>
              <a:gd name="connsiteX110" fmla="*/ 1114758 w 4683513"/>
              <a:gd name="connsiteY110" fmla="*/ 580867 h 5143500"/>
              <a:gd name="connsiteX111" fmla="*/ 1193292 w 4683513"/>
              <a:gd name="connsiteY111" fmla="*/ 512477 h 5143500"/>
              <a:gd name="connsiteX112" fmla="*/ 1237771 w 4683513"/>
              <a:gd name="connsiteY112" fmla="*/ 460073 h 5143500"/>
              <a:gd name="connsiteX113" fmla="*/ 1260010 w 4683513"/>
              <a:gd name="connsiteY113" fmla="*/ 424545 h 5143500"/>
              <a:gd name="connsiteX114" fmla="*/ 1275995 w 4683513"/>
              <a:gd name="connsiteY114" fmla="*/ 386353 h 5143500"/>
              <a:gd name="connsiteX115" fmla="*/ 1285030 w 4683513"/>
              <a:gd name="connsiteY115" fmla="*/ 348161 h 5143500"/>
              <a:gd name="connsiteX116" fmla="*/ 1286420 w 4683513"/>
              <a:gd name="connsiteY116" fmla="*/ 308192 h 5143500"/>
              <a:gd name="connsiteX117" fmla="*/ 1280165 w 4683513"/>
              <a:gd name="connsiteY117" fmla="*/ 267335 h 5143500"/>
              <a:gd name="connsiteX118" fmla="*/ 1264180 w 4683513"/>
              <a:gd name="connsiteY118" fmla="*/ 224702 h 5143500"/>
              <a:gd name="connsiteX119" fmla="*/ 1239856 w 4683513"/>
              <a:gd name="connsiteY119" fmla="*/ 181181 h 5143500"/>
              <a:gd name="connsiteX120" fmla="*/ 1223871 w 4683513"/>
              <a:gd name="connsiteY120" fmla="*/ 158976 h 5143500"/>
              <a:gd name="connsiteX121" fmla="*/ 1198156 w 4683513"/>
              <a:gd name="connsiteY121" fmla="*/ 127889 h 5143500"/>
              <a:gd name="connsiteX122" fmla="*/ 1132133 w 4683513"/>
              <a:gd name="connsiteY122" fmla="*/ 71933 h 5143500"/>
              <a:gd name="connsiteX123" fmla="*/ 1046649 w 4683513"/>
              <a:gd name="connsiteY123" fmla="*/ 20418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683513" h="5143500">
                <a:moveTo>
                  <a:pt x="999699" y="0"/>
                </a:moveTo>
                <a:lnTo>
                  <a:pt x="982517" y="0"/>
                </a:lnTo>
                <a:lnTo>
                  <a:pt x="1039005" y="25747"/>
                </a:lnTo>
                <a:lnTo>
                  <a:pt x="1123098" y="75486"/>
                </a:lnTo>
                <a:lnTo>
                  <a:pt x="1189122" y="131442"/>
                </a:lnTo>
                <a:lnTo>
                  <a:pt x="1214141" y="162529"/>
                </a:lnTo>
                <a:lnTo>
                  <a:pt x="1230126" y="185622"/>
                </a:lnTo>
                <a:lnTo>
                  <a:pt x="1253060" y="229143"/>
                </a:lnTo>
                <a:lnTo>
                  <a:pt x="1268350" y="272664"/>
                </a:lnTo>
                <a:lnTo>
                  <a:pt x="1273910" y="313521"/>
                </a:lnTo>
                <a:lnTo>
                  <a:pt x="1271825" y="351714"/>
                </a:lnTo>
                <a:lnTo>
                  <a:pt x="1262790" y="389906"/>
                </a:lnTo>
                <a:lnTo>
                  <a:pt x="1246111" y="428098"/>
                </a:lnTo>
                <a:lnTo>
                  <a:pt x="1223176" y="464514"/>
                </a:lnTo>
                <a:lnTo>
                  <a:pt x="1178002" y="516917"/>
                </a:lnTo>
                <a:lnTo>
                  <a:pt x="1098078" y="584420"/>
                </a:lnTo>
                <a:lnTo>
                  <a:pt x="1000780" y="649258"/>
                </a:lnTo>
                <a:lnTo>
                  <a:pt x="891667" y="712320"/>
                </a:lnTo>
                <a:lnTo>
                  <a:pt x="711666" y="808245"/>
                </a:lnTo>
                <a:lnTo>
                  <a:pt x="463556" y="937033"/>
                </a:lnTo>
                <a:lnTo>
                  <a:pt x="292589" y="1040951"/>
                </a:lnTo>
                <a:lnTo>
                  <a:pt x="191121" y="1113783"/>
                </a:lnTo>
                <a:lnTo>
                  <a:pt x="106333" y="1191944"/>
                </a:lnTo>
                <a:lnTo>
                  <a:pt x="54904" y="1255006"/>
                </a:lnTo>
                <a:lnTo>
                  <a:pt x="29189" y="1298527"/>
                </a:lnTo>
                <a:lnTo>
                  <a:pt x="18070" y="1319844"/>
                </a:lnTo>
                <a:lnTo>
                  <a:pt x="6950" y="1348266"/>
                </a:lnTo>
                <a:lnTo>
                  <a:pt x="0" y="1401557"/>
                </a:lnTo>
                <a:lnTo>
                  <a:pt x="11120" y="1453961"/>
                </a:lnTo>
                <a:lnTo>
                  <a:pt x="38919" y="1505476"/>
                </a:lnTo>
                <a:lnTo>
                  <a:pt x="82008" y="1555215"/>
                </a:lnTo>
                <a:lnTo>
                  <a:pt x="141082" y="1604065"/>
                </a:lnTo>
                <a:lnTo>
                  <a:pt x="213361" y="1651140"/>
                </a:lnTo>
                <a:lnTo>
                  <a:pt x="299539" y="1698214"/>
                </a:lnTo>
                <a:lnTo>
                  <a:pt x="447571" y="1768381"/>
                </a:lnTo>
                <a:lnTo>
                  <a:pt x="684562" y="1860753"/>
                </a:lnTo>
                <a:lnTo>
                  <a:pt x="1100858" y="1999311"/>
                </a:lnTo>
                <a:lnTo>
                  <a:pt x="1737466" y="2186720"/>
                </a:lnTo>
                <a:lnTo>
                  <a:pt x="2239246" y="2337713"/>
                </a:lnTo>
                <a:lnTo>
                  <a:pt x="2570059" y="2444296"/>
                </a:lnTo>
                <a:lnTo>
                  <a:pt x="2889753" y="2556208"/>
                </a:lnTo>
                <a:lnTo>
                  <a:pt x="3190682" y="2677002"/>
                </a:lnTo>
                <a:lnTo>
                  <a:pt x="3399178" y="2772927"/>
                </a:lnTo>
                <a:lnTo>
                  <a:pt x="3528445" y="2840430"/>
                </a:lnTo>
                <a:lnTo>
                  <a:pt x="3649373" y="2909709"/>
                </a:lnTo>
                <a:lnTo>
                  <a:pt x="3759181" y="2980764"/>
                </a:lnTo>
                <a:lnTo>
                  <a:pt x="3810610" y="3018068"/>
                </a:lnTo>
                <a:lnTo>
                  <a:pt x="3885668" y="3075801"/>
                </a:lnTo>
                <a:lnTo>
                  <a:pt x="4022581" y="3194819"/>
                </a:lnTo>
                <a:lnTo>
                  <a:pt x="4144898" y="3317389"/>
                </a:lnTo>
                <a:lnTo>
                  <a:pt x="4250536" y="3445289"/>
                </a:lnTo>
                <a:lnTo>
                  <a:pt x="4341579" y="3575853"/>
                </a:lnTo>
                <a:lnTo>
                  <a:pt x="4416638" y="3711747"/>
                </a:lnTo>
                <a:lnTo>
                  <a:pt x="4479187" y="3851193"/>
                </a:lnTo>
                <a:lnTo>
                  <a:pt x="4525056" y="3994192"/>
                </a:lnTo>
                <a:lnTo>
                  <a:pt x="4557720" y="4141632"/>
                </a:lnTo>
                <a:lnTo>
                  <a:pt x="4577180" y="4293513"/>
                </a:lnTo>
                <a:lnTo>
                  <a:pt x="4582045" y="4448059"/>
                </a:lnTo>
                <a:lnTo>
                  <a:pt x="4574400" y="4607045"/>
                </a:lnTo>
                <a:lnTo>
                  <a:pt x="4552855" y="4769585"/>
                </a:lnTo>
                <a:lnTo>
                  <a:pt x="4518801" y="4935677"/>
                </a:lnTo>
                <a:lnTo>
                  <a:pt x="4472237" y="5105321"/>
                </a:lnTo>
                <a:lnTo>
                  <a:pt x="4459434" y="5143500"/>
                </a:lnTo>
                <a:lnTo>
                  <a:pt x="4592879" y="5143500"/>
                </a:lnTo>
                <a:lnTo>
                  <a:pt x="4604979" y="5101769"/>
                </a:lnTo>
                <a:lnTo>
                  <a:pt x="4643204" y="4929459"/>
                </a:lnTo>
                <a:lnTo>
                  <a:pt x="4668918" y="4761591"/>
                </a:lnTo>
                <a:lnTo>
                  <a:pt x="4682123" y="4599051"/>
                </a:lnTo>
                <a:lnTo>
                  <a:pt x="4683513" y="4439177"/>
                </a:lnTo>
                <a:lnTo>
                  <a:pt x="4670308" y="4284631"/>
                </a:lnTo>
                <a:lnTo>
                  <a:pt x="4643899" y="4133638"/>
                </a:lnTo>
                <a:lnTo>
                  <a:pt x="4604979" y="3986198"/>
                </a:lnTo>
                <a:lnTo>
                  <a:pt x="4552160" y="3843199"/>
                </a:lnTo>
                <a:lnTo>
                  <a:pt x="4484747" y="3705530"/>
                </a:lnTo>
                <a:lnTo>
                  <a:pt x="4404128" y="3570524"/>
                </a:lnTo>
                <a:lnTo>
                  <a:pt x="4308915" y="3439072"/>
                </a:lnTo>
                <a:lnTo>
                  <a:pt x="4198413" y="3312060"/>
                </a:lnTo>
                <a:lnTo>
                  <a:pt x="4074705" y="3189489"/>
                </a:lnTo>
                <a:lnTo>
                  <a:pt x="3935707" y="3070472"/>
                </a:lnTo>
                <a:lnTo>
                  <a:pt x="3859259" y="3012739"/>
                </a:lnTo>
                <a:lnTo>
                  <a:pt x="3809220" y="2974547"/>
                </a:lnTo>
                <a:lnTo>
                  <a:pt x="3698022" y="2903491"/>
                </a:lnTo>
                <a:lnTo>
                  <a:pt x="3577094" y="2834212"/>
                </a:lnTo>
                <a:lnTo>
                  <a:pt x="3447132" y="2767598"/>
                </a:lnTo>
                <a:lnTo>
                  <a:pt x="3238636" y="2670785"/>
                </a:lnTo>
                <a:lnTo>
                  <a:pt x="2936317" y="2549991"/>
                </a:lnTo>
                <a:lnTo>
                  <a:pt x="2615233" y="2436302"/>
                </a:lnTo>
                <a:lnTo>
                  <a:pt x="2283030" y="2330607"/>
                </a:lnTo>
                <a:lnTo>
                  <a:pt x="1778470" y="2177838"/>
                </a:lnTo>
                <a:lnTo>
                  <a:pt x="1139083" y="1990429"/>
                </a:lnTo>
                <a:lnTo>
                  <a:pt x="720701" y="1851871"/>
                </a:lnTo>
                <a:lnTo>
                  <a:pt x="482321" y="1761275"/>
                </a:lnTo>
                <a:lnTo>
                  <a:pt x="332203" y="1691108"/>
                </a:lnTo>
                <a:lnTo>
                  <a:pt x="246025" y="1643146"/>
                </a:lnTo>
                <a:lnTo>
                  <a:pt x="173052" y="1596071"/>
                </a:lnTo>
                <a:lnTo>
                  <a:pt x="113978" y="1547221"/>
                </a:lnTo>
                <a:lnTo>
                  <a:pt x="70194" y="1497482"/>
                </a:lnTo>
                <a:lnTo>
                  <a:pt x="41699" y="1447743"/>
                </a:lnTo>
                <a:lnTo>
                  <a:pt x="29884" y="1395340"/>
                </a:lnTo>
                <a:lnTo>
                  <a:pt x="36834" y="1342937"/>
                </a:lnTo>
                <a:lnTo>
                  <a:pt x="47954" y="1316291"/>
                </a:lnTo>
                <a:lnTo>
                  <a:pt x="58379" y="1293198"/>
                </a:lnTo>
                <a:lnTo>
                  <a:pt x="84788" y="1250565"/>
                </a:lnTo>
                <a:lnTo>
                  <a:pt x="134827" y="1189279"/>
                </a:lnTo>
                <a:lnTo>
                  <a:pt x="218921" y="1111118"/>
                </a:lnTo>
                <a:lnTo>
                  <a:pt x="318999" y="1038287"/>
                </a:lnTo>
                <a:lnTo>
                  <a:pt x="489270" y="935256"/>
                </a:lnTo>
                <a:lnTo>
                  <a:pt x="734601" y="805580"/>
                </a:lnTo>
                <a:lnTo>
                  <a:pt x="911822" y="709655"/>
                </a:lnTo>
                <a:lnTo>
                  <a:pt x="1020240" y="645705"/>
                </a:lnTo>
                <a:lnTo>
                  <a:pt x="1114758" y="580867"/>
                </a:lnTo>
                <a:lnTo>
                  <a:pt x="1193292" y="512477"/>
                </a:lnTo>
                <a:lnTo>
                  <a:pt x="1237771" y="460073"/>
                </a:lnTo>
                <a:lnTo>
                  <a:pt x="1260010" y="424545"/>
                </a:lnTo>
                <a:lnTo>
                  <a:pt x="1275995" y="386353"/>
                </a:lnTo>
                <a:lnTo>
                  <a:pt x="1285030" y="348161"/>
                </a:lnTo>
                <a:lnTo>
                  <a:pt x="1286420" y="308192"/>
                </a:lnTo>
                <a:lnTo>
                  <a:pt x="1280165" y="267335"/>
                </a:lnTo>
                <a:lnTo>
                  <a:pt x="1264180" y="224702"/>
                </a:lnTo>
                <a:lnTo>
                  <a:pt x="1239856" y="181181"/>
                </a:lnTo>
                <a:lnTo>
                  <a:pt x="1223871" y="158976"/>
                </a:lnTo>
                <a:lnTo>
                  <a:pt x="1198156" y="127889"/>
                </a:lnTo>
                <a:lnTo>
                  <a:pt x="1132133" y="71933"/>
                </a:lnTo>
                <a:lnTo>
                  <a:pt x="1046649" y="20418"/>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6012" tIns="48007" rIns="96012" bIns="48007" numCol="1" anchor="t" anchorCtr="0" compatLnSpc="1">
            <a:prstTxWarp prst="textNoShape">
              <a:avLst/>
            </a:prstTxWarp>
            <a:noAutofit/>
          </a:bodyPr>
          <a:lstStyle/>
          <a:p>
            <a:endParaRPr lang="en-AU"/>
          </a:p>
        </p:txBody>
      </p:sp>
      <p:sp>
        <p:nvSpPr>
          <p:cNvPr id="28" name="Freeform 1004">
            <a:extLst>
              <a:ext uri="{FF2B5EF4-FFF2-40B4-BE49-F238E27FC236}">
                <a16:creationId xmlns:a16="http://schemas.microsoft.com/office/drawing/2014/main" id="{4E8F1FF0-B509-0308-4C1B-C1A13F875713}"/>
              </a:ext>
              <a:ext uri="{C183D7F6-B498-43B3-948B-1728B52AA6E4}">
                <adec:decorative xmlns:adec="http://schemas.microsoft.com/office/drawing/2017/decorative" val="1"/>
              </a:ext>
            </a:extLst>
          </p:cNvPr>
          <p:cNvSpPr>
            <a:spLocks/>
          </p:cNvSpPr>
          <p:nvPr/>
        </p:nvSpPr>
        <p:spPr bwMode="auto">
          <a:xfrm>
            <a:off x="3182197" y="4154326"/>
            <a:ext cx="1007999" cy="1368000"/>
          </a:xfrm>
          <a:custGeom>
            <a:avLst/>
            <a:gdLst>
              <a:gd name="T0" fmla="*/ 703 w 1407"/>
              <a:gd name="T1" fmla="*/ 1921 h 1921"/>
              <a:gd name="T2" fmla="*/ 680 w 1407"/>
              <a:gd name="T3" fmla="*/ 1909 h 1921"/>
              <a:gd name="T4" fmla="*/ 630 w 1407"/>
              <a:gd name="T5" fmla="*/ 1879 h 1921"/>
              <a:gd name="T6" fmla="*/ 548 w 1407"/>
              <a:gd name="T7" fmla="*/ 1817 h 1921"/>
              <a:gd name="T8" fmla="*/ 431 w 1407"/>
              <a:gd name="T9" fmla="*/ 1703 h 1921"/>
              <a:gd name="T10" fmla="*/ 315 w 1407"/>
              <a:gd name="T11" fmla="*/ 1562 h 1921"/>
              <a:gd name="T12" fmla="*/ 206 w 1407"/>
              <a:gd name="T13" fmla="*/ 1396 h 1921"/>
              <a:gd name="T14" fmla="*/ 134 w 1407"/>
              <a:gd name="T15" fmla="*/ 1260 h 1921"/>
              <a:gd name="T16" fmla="*/ 93 w 1407"/>
              <a:gd name="T17" fmla="*/ 1164 h 1921"/>
              <a:gd name="T18" fmla="*/ 58 w 1407"/>
              <a:gd name="T19" fmla="*/ 1065 h 1921"/>
              <a:gd name="T20" fmla="*/ 31 w 1407"/>
              <a:gd name="T21" fmla="*/ 964 h 1921"/>
              <a:gd name="T22" fmla="*/ 11 w 1407"/>
              <a:gd name="T23" fmla="*/ 860 h 1921"/>
              <a:gd name="T24" fmla="*/ 1 w 1407"/>
              <a:gd name="T25" fmla="*/ 757 h 1921"/>
              <a:gd name="T26" fmla="*/ 0 w 1407"/>
              <a:gd name="T27" fmla="*/ 704 h 1921"/>
              <a:gd name="T28" fmla="*/ 0 w 1407"/>
              <a:gd name="T29" fmla="*/ 667 h 1921"/>
              <a:gd name="T30" fmla="*/ 7 w 1407"/>
              <a:gd name="T31" fmla="*/ 597 h 1921"/>
              <a:gd name="T32" fmla="*/ 22 w 1407"/>
              <a:gd name="T33" fmla="*/ 529 h 1921"/>
              <a:gd name="T34" fmla="*/ 42 w 1407"/>
              <a:gd name="T35" fmla="*/ 461 h 1921"/>
              <a:gd name="T36" fmla="*/ 68 w 1407"/>
              <a:gd name="T37" fmla="*/ 399 h 1921"/>
              <a:gd name="T38" fmla="*/ 101 w 1407"/>
              <a:gd name="T39" fmla="*/ 339 h 1921"/>
              <a:gd name="T40" fmla="*/ 140 w 1407"/>
              <a:gd name="T41" fmla="*/ 282 h 1921"/>
              <a:gd name="T42" fmla="*/ 182 w 1407"/>
              <a:gd name="T43" fmla="*/ 230 h 1921"/>
              <a:gd name="T44" fmla="*/ 230 w 1407"/>
              <a:gd name="T45" fmla="*/ 183 h 1921"/>
              <a:gd name="T46" fmla="*/ 282 w 1407"/>
              <a:gd name="T47" fmla="*/ 140 h 1921"/>
              <a:gd name="T48" fmla="*/ 338 w 1407"/>
              <a:gd name="T49" fmla="*/ 102 h 1921"/>
              <a:gd name="T50" fmla="*/ 399 w 1407"/>
              <a:gd name="T51" fmla="*/ 70 h 1921"/>
              <a:gd name="T52" fmla="*/ 461 w 1407"/>
              <a:gd name="T53" fmla="*/ 43 h 1921"/>
              <a:gd name="T54" fmla="*/ 527 w 1407"/>
              <a:gd name="T55" fmla="*/ 22 h 1921"/>
              <a:gd name="T56" fmla="*/ 596 w 1407"/>
              <a:gd name="T57" fmla="*/ 8 h 1921"/>
              <a:gd name="T58" fmla="*/ 667 w 1407"/>
              <a:gd name="T59" fmla="*/ 1 h 1921"/>
              <a:gd name="T60" fmla="*/ 703 w 1407"/>
              <a:gd name="T61" fmla="*/ 0 h 1921"/>
              <a:gd name="T62" fmla="*/ 740 w 1407"/>
              <a:gd name="T63" fmla="*/ 1 h 1921"/>
              <a:gd name="T64" fmla="*/ 811 w 1407"/>
              <a:gd name="T65" fmla="*/ 8 h 1921"/>
              <a:gd name="T66" fmla="*/ 880 w 1407"/>
              <a:gd name="T67" fmla="*/ 22 h 1921"/>
              <a:gd name="T68" fmla="*/ 946 w 1407"/>
              <a:gd name="T69" fmla="*/ 43 h 1921"/>
              <a:gd name="T70" fmla="*/ 1009 w 1407"/>
              <a:gd name="T71" fmla="*/ 70 h 1921"/>
              <a:gd name="T72" fmla="*/ 1069 w 1407"/>
              <a:gd name="T73" fmla="*/ 102 h 1921"/>
              <a:gd name="T74" fmla="*/ 1125 w 1407"/>
              <a:gd name="T75" fmla="*/ 140 h 1921"/>
              <a:gd name="T76" fmla="*/ 1177 w 1407"/>
              <a:gd name="T77" fmla="*/ 183 h 1921"/>
              <a:gd name="T78" fmla="*/ 1225 w 1407"/>
              <a:gd name="T79" fmla="*/ 230 h 1921"/>
              <a:gd name="T80" fmla="*/ 1267 w 1407"/>
              <a:gd name="T81" fmla="*/ 282 h 1921"/>
              <a:gd name="T82" fmla="*/ 1306 w 1407"/>
              <a:gd name="T83" fmla="*/ 339 h 1921"/>
              <a:gd name="T84" fmla="*/ 1339 w 1407"/>
              <a:gd name="T85" fmla="*/ 399 h 1921"/>
              <a:gd name="T86" fmla="*/ 1365 w 1407"/>
              <a:gd name="T87" fmla="*/ 461 h 1921"/>
              <a:gd name="T88" fmla="*/ 1385 w 1407"/>
              <a:gd name="T89" fmla="*/ 529 h 1921"/>
              <a:gd name="T90" fmla="*/ 1400 w 1407"/>
              <a:gd name="T91" fmla="*/ 597 h 1921"/>
              <a:gd name="T92" fmla="*/ 1407 w 1407"/>
              <a:gd name="T93" fmla="*/ 667 h 1921"/>
              <a:gd name="T94" fmla="*/ 1407 w 1407"/>
              <a:gd name="T95" fmla="*/ 704 h 1921"/>
              <a:gd name="T96" fmla="*/ 1407 w 1407"/>
              <a:gd name="T97" fmla="*/ 757 h 1921"/>
              <a:gd name="T98" fmla="*/ 1397 w 1407"/>
              <a:gd name="T99" fmla="*/ 860 h 1921"/>
              <a:gd name="T100" fmla="*/ 1378 w 1407"/>
              <a:gd name="T101" fmla="*/ 964 h 1921"/>
              <a:gd name="T102" fmla="*/ 1349 w 1407"/>
              <a:gd name="T103" fmla="*/ 1065 h 1921"/>
              <a:gd name="T104" fmla="*/ 1314 w 1407"/>
              <a:gd name="T105" fmla="*/ 1164 h 1921"/>
              <a:gd name="T106" fmla="*/ 1273 w 1407"/>
              <a:gd name="T107" fmla="*/ 1260 h 1921"/>
              <a:gd name="T108" fmla="*/ 1201 w 1407"/>
              <a:gd name="T109" fmla="*/ 1396 h 1921"/>
              <a:gd name="T110" fmla="*/ 1092 w 1407"/>
              <a:gd name="T111" fmla="*/ 1562 h 1921"/>
              <a:gd name="T112" fmla="*/ 976 w 1407"/>
              <a:gd name="T113" fmla="*/ 1703 h 1921"/>
              <a:gd name="T114" fmla="*/ 859 w 1407"/>
              <a:gd name="T115" fmla="*/ 1817 h 1921"/>
              <a:gd name="T116" fmla="*/ 777 w 1407"/>
              <a:gd name="T117" fmla="*/ 1879 h 1921"/>
              <a:gd name="T118" fmla="*/ 727 w 1407"/>
              <a:gd name="T119" fmla="*/ 1909 h 1921"/>
              <a:gd name="T120" fmla="*/ 703 w 1407"/>
              <a:gd name="T121" fmla="*/ 1921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7" h="1921">
                <a:moveTo>
                  <a:pt x="703" y="1921"/>
                </a:moveTo>
                <a:lnTo>
                  <a:pt x="680" y="1909"/>
                </a:lnTo>
                <a:lnTo>
                  <a:pt x="630" y="1879"/>
                </a:lnTo>
                <a:lnTo>
                  <a:pt x="548" y="1817"/>
                </a:lnTo>
                <a:lnTo>
                  <a:pt x="431" y="1703"/>
                </a:lnTo>
                <a:lnTo>
                  <a:pt x="315" y="1562"/>
                </a:lnTo>
                <a:lnTo>
                  <a:pt x="206" y="1396"/>
                </a:lnTo>
                <a:lnTo>
                  <a:pt x="134" y="1260"/>
                </a:lnTo>
                <a:lnTo>
                  <a:pt x="93" y="1164"/>
                </a:lnTo>
                <a:lnTo>
                  <a:pt x="58" y="1065"/>
                </a:lnTo>
                <a:lnTo>
                  <a:pt x="31" y="964"/>
                </a:lnTo>
                <a:lnTo>
                  <a:pt x="11" y="860"/>
                </a:lnTo>
                <a:lnTo>
                  <a:pt x="1" y="757"/>
                </a:lnTo>
                <a:lnTo>
                  <a:pt x="0" y="704"/>
                </a:lnTo>
                <a:lnTo>
                  <a:pt x="0" y="667"/>
                </a:lnTo>
                <a:lnTo>
                  <a:pt x="7" y="597"/>
                </a:lnTo>
                <a:lnTo>
                  <a:pt x="22" y="529"/>
                </a:lnTo>
                <a:lnTo>
                  <a:pt x="42" y="461"/>
                </a:lnTo>
                <a:lnTo>
                  <a:pt x="68" y="399"/>
                </a:lnTo>
                <a:lnTo>
                  <a:pt x="101" y="339"/>
                </a:lnTo>
                <a:lnTo>
                  <a:pt x="140" y="282"/>
                </a:lnTo>
                <a:lnTo>
                  <a:pt x="182" y="230"/>
                </a:lnTo>
                <a:lnTo>
                  <a:pt x="230" y="183"/>
                </a:lnTo>
                <a:lnTo>
                  <a:pt x="282" y="140"/>
                </a:lnTo>
                <a:lnTo>
                  <a:pt x="338" y="102"/>
                </a:lnTo>
                <a:lnTo>
                  <a:pt x="399" y="70"/>
                </a:lnTo>
                <a:lnTo>
                  <a:pt x="461" y="43"/>
                </a:lnTo>
                <a:lnTo>
                  <a:pt x="527" y="22"/>
                </a:lnTo>
                <a:lnTo>
                  <a:pt x="596" y="8"/>
                </a:lnTo>
                <a:lnTo>
                  <a:pt x="667" y="1"/>
                </a:lnTo>
                <a:lnTo>
                  <a:pt x="703" y="0"/>
                </a:lnTo>
                <a:lnTo>
                  <a:pt x="740" y="1"/>
                </a:lnTo>
                <a:lnTo>
                  <a:pt x="811" y="8"/>
                </a:lnTo>
                <a:lnTo>
                  <a:pt x="880" y="22"/>
                </a:lnTo>
                <a:lnTo>
                  <a:pt x="946" y="43"/>
                </a:lnTo>
                <a:lnTo>
                  <a:pt x="1009" y="70"/>
                </a:lnTo>
                <a:lnTo>
                  <a:pt x="1069" y="102"/>
                </a:lnTo>
                <a:lnTo>
                  <a:pt x="1125" y="140"/>
                </a:lnTo>
                <a:lnTo>
                  <a:pt x="1177" y="183"/>
                </a:lnTo>
                <a:lnTo>
                  <a:pt x="1225" y="230"/>
                </a:lnTo>
                <a:lnTo>
                  <a:pt x="1267" y="282"/>
                </a:lnTo>
                <a:lnTo>
                  <a:pt x="1306" y="339"/>
                </a:lnTo>
                <a:lnTo>
                  <a:pt x="1339" y="399"/>
                </a:lnTo>
                <a:lnTo>
                  <a:pt x="1365" y="461"/>
                </a:lnTo>
                <a:lnTo>
                  <a:pt x="1385" y="529"/>
                </a:lnTo>
                <a:lnTo>
                  <a:pt x="1400" y="597"/>
                </a:lnTo>
                <a:lnTo>
                  <a:pt x="1407" y="667"/>
                </a:lnTo>
                <a:lnTo>
                  <a:pt x="1407" y="704"/>
                </a:lnTo>
                <a:lnTo>
                  <a:pt x="1407" y="757"/>
                </a:lnTo>
                <a:lnTo>
                  <a:pt x="1397" y="860"/>
                </a:lnTo>
                <a:lnTo>
                  <a:pt x="1378" y="964"/>
                </a:lnTo>
                <a:lnTo>
                  <a:pt x="1349" y="1065"/>
                </a:lnTo>
                <a:lnTo>
                  <a:pt x="1314" y="1164"/>
                </a:lnTo>
                <a:lnTo>
                  <a:pt x="1273" y="1260"/>
                </a:lnTo>
                <a:lnTo>
                  <a:pt x="1201" y="1396"/>
                </a:lnTo>
                <a:lnTo>
                  <a:pt x="1092" y="1562"/>
                </a:lnTo>
                <a:lnTo>
                  <a:pt x="976" y="1703"/>
                </a:lnTo>
                <a:lnTo>
                  <a:pt x="859" y="1817"/>
                </a:lnTo>
                <a:lnTo>
                  <a:pt x="777" y="1879"/>
                </a:lnTo>
                <a:lnTo>
                  <a:pt x="727" y="1909"/>
                </a:lnTo>
                <a:lnTo>
                  <a:pt x="703" y="1921"/>
                </a:lnTo>
                <a:close/>
              </a:path>
            </a:pathLst>
          </a:custGeom>
          <a:solidFill>
            <a:srgbClr val="00703F"/>
          </a:solidFill>
          <a:ln>
            <a:solidFill>
              <a:schemeClr val="bg1"/>
            </a:solidFill>
          </a:ln>
        </p:spPr>
        <p:txBody>
          <a:bodyPr vert="horz" wrap="square" lIns="96012" tIns="48007" rIns="96012" bIns="48007" numCol="1" anchor="t" anchorCtr="0" compatLnSpc="1">
            <a:prstTxWarp prst="textNoShape">
              <a:avLst/>
            </a:prstTxWarp>
          </a:bodyPr>
          <a:lstStyle/>
          <a:p>
            <a:endParaRPr lang="en-AU"/>
          </a:p>
        </p:txBody>
      </p:sp>
      <p:sp>
        <p:nvSpPr>
          <p:cNvPr id="29" name="Freeform 32">
            <a:extLst>
              <a:ext uri="{FF2B5EF4-FFF2-40B4-BE49-F238E27FC236}">
                <a16:creationId xmlns:a16="http://schemas.microsoft.com/office/drawing/2014/main" id="{235CD390-71E1-800F-A2B0-7A05D2E5F023}"/>
              </a:ext>
              <a:ext uri="{C183D7F6-B498-43B3-948B-1728B52AA6E4}">
                <adec:decorative xmlns:adec="http://schemas.microsoft.com/office/drawing/2017/decorative" val="0"/>
              </a:ext>
            </a:extLst>
          </p:cNvPr>
          <p:cNvSpPr/>
          <p:nvPr/>
        </p:nvSpPr>
        <p:spPr bwMode="auto">
          <a:xfrm>
            <a:off x="3271014" y="4257259"/>
            <a:ext cx="828000" cy="827999"/>
          </a:xfrm>
          <a:custGeom>
            <a:avLst/>
            <a:gdLst>
              <a:gd name="connsiteX0" fmla="*/ 360149 w 720298"/>
              <a:gd name="connsiteY0" fmla="*/ 0 h 720298"/>
              <a:gd name="connsiteX1" fmla="*/ 720298 w 720298"/>
              <a:gd name="connsiteY1" fmla="*/ 360149 h 720298"/>
              <a:gd name="connsiteX2" fmla="*/ 360149 w 720298"/>
              <a:gd name="connsiteY2" fmla="*/ 720298 h 720298"/>
              <a:gd name="connsiteX3" fmla="*/ 0 w 720298"/>
              <a:gd name="connsiteY3" fmla="*/ 360149 h 720298"/>
              <a:gd name="connsiteX4" fmla="*/ 360149 w 720298"/>
              <a:gd name="connsiteY4" fmla="*/ 0 h 72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298" h="720298">
                <a:moveTo>
                  <a:pt x="360149" y="0"/>
                </a:moveTo>
                <a:cubicBezTo>
                  <a:pt x="559054" y="0"/>
                  <a:pt x="720298" y="161244"/>
                  <a:pt x="720298" y="360149"/>
                </a:cubicBezTo>
                <a:cubicBezTo>
                  <a:pt x="720298" y="559054"/>
                  <a:pt x="559054" y="720298"/>
                  <a:pt x="360149" y="720298"/>
                </a:cubicBezTo>
                <a:cubicBezTo>
                  <a:pt x="161244" y="720298"/>
                  <a:pt x="0" y="559054"/>
                  <a:pt x="0" y="360149"/>
                </a:cubicBezTo>
                <a:cubicBezTo>
                  <a:pt x="0" y="161244"/>
                  <a:pt x="161244" y="0"/>
                  <a:pt x="360149" y="0"/>
                </a:cubicBezTo>
                <a:close/>
              </a:path>
            </a:pathLst>
          </a:custGeom>
          <a:solidFill>
            <a:schemeClr val="bg1"/>
          </a:solidFill>
          <a:ln w="9525">
            <a:noFill/>
            <a:round/>
            <a:headEnd/>
            <a:tailEnd/>
          </a:ln>
        </p:spPr>
        <p:txBody>
          <a:bodyPr vert="horz" wrap="square" lIns="0" tIns="0" rIns="0" bIns="0" numCol="1" rtlCol="0" anchor="ctr" anchorCtr="0" compatLnSpc="1">
            <a:prstTxWarp prst="textNoShape">
              <a:avLst/>
            </a:prstTxWarp>
          </a:bodyPr>
          <a:lstStyle/>
          <a:p>
            <a:pPr algn="ctr">
              <a:lnSpc>
                <a:spcPct val="107000"/>
              </a:lnSpc>
              <a:spcAft>
                <a:spcPts val="800"/>
              </a:spcAft>
            </a:pPr>
            <a:r>
              <a:rPr lang="ar-SY" sz="1600" b="1">
                <a:solidFill>
                  <a:srgbClr val="00703F"/>
                </a:solidFill>
                <a:latin typeface="Calibri" panose="020F0502020204030204" pitchFamily="34" charset="0"/>
                <a:ea typeface="Calibri" panose="020F0502020204030204" pitchFamily="34" charset="0"/>
                <a:cs typeface="Calibri" panose="020F0502020204030204" pitchFamily="34" charset="0"/>
              </a:rPr>
              <a:t>Launch</a:t>
            </a:r>
            <a:endParaRPr lang="en-AU" sz="1100" kern="100">
              <a:solidFill>
                <a:srgbClr val="00703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9D86EB73-5FD4-39A0-F49F-1B505DF49D6D}"/>
              </a:ext>
            </a:extLst>
          </p:cNvPr>
          <p:cNvSpPr/>
          <p:nvPr/>
        </p:nvSpPr>
        <p:spPr>
          <a:xfrm flipH="1">
            <a:off x="4339551" y="3743873"/>
            <a:ext cx="3218489" cy="2379936"/>
          </a:xfrm>
          <a:prstGeom prst="rect">
            <a:avLst/>
          </a:prstGeom>
        </p:spPr>
        <p:txBody>
          <a:bodyPr wrap="square" lIns="0" tIns="0" rIns="0" bIns="0" anchor="t" anchorCtr="0">
            <a:noAutofit/>
          </a:bodyPr>
          <a:lstStyle/>
          <a:p>
            <a:pPr marL="177800" indent="-177800">
              <a:spcAft>
                <a:spcPts val="200"/>
              </a:spcAft>
              <a:buFont typeface="Wingdings" panose="05000000000000000000" pitchFamily="2" charset="2"/>
              <a:buChar char=""/>
            </a:pPr>
            <a:r>
              <a:rPr lang="en-US" sz="1400">
                <a:latin typeface="Calibri" panose="020F0502020204030204" pitchFamily="34" charset="0"/>
                <a:ea typeface="Calibri" panose="020F0502020204030204" pitchFamily="34" charset="0"/>
                <a:cs typeface="Calibri" panose="020F0502020204030204" pitchFamily="34" charset="0"/>
              </a:rPr>
              <a:t>Assessor Accreditation</a:t>
            </a:r>
          </a:p>
          <a:p>
            <a:pPr marL="450850" lvl="1" indent="-184150">
              <a:spcAft>
                <a:spcPts val="200"/>
              </a:spcAft>
              <a:buSzPct val="80000"/>
              <a:buFont typeface="Wingdings" panose="05000000000000000000" pitchFamily="2" charset="2"/>
              <a:buChar char=""/>
            </a:pPr>
            <a:r>
              <a:rPr lang="en-US" sz="1400">
                <a:latin typeface="Calibri" panose="020F0502020204030204" pitchFamily="34" charset="0"/>
                <a:ea typeface="Calibri" panose="020F0502020204030204" pitchFamily="34" charset="0"/>
                <a:cs typeface="Calibri" panose="020F0502020204030204" pitchFamily="34" charset="0"/>
              </a:rPr>
              <a:t>Fit and Proper Person Checks</a:t>
            </a:r>
          </a:p>
          <a:p>
            <a:pPr marL="450850" lvl="1" indent="-184150">
              <a:spcAft>
                <a:spcPts val="200"/>
              </a:spcAft>
              <a:buSzPct val="80000"/>
              <a:buFont typeface="Wingdings" panose="05000000000000000000" pitchFamily="2" charset="2"/>
              <a:buChar char=""/>
            </a:pPr>
            <a:r>
              <a:rPr lang="en-US" sz="1400">
                <a:latin typeface="Calibri" panose="020F0502020204030204" pitchFamily="34" charset="0"/>
                <a:ea typeface="Calibri" panose="020F0502020204030204" pitchFamily="34" charset="0"/>
                <a:cs typeface="Calibri" panose="020F0502020204030204" pitchFamily="34" charset="0"/>
              </a:rPr>
              <a:t>Accreditation Exam</a:t>
            </a: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Software accreditation</a:t>
            </a: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Technical Note </a:t>
            </a: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Evidence collection</a:t>
            </a:r>
            <a:endParaRPr lang="en-AU" sz="1400">
              <a:latin typeface="Calibri" panose="020F0502020204030204" pitchFamily="34" charset="0"/>
              <a:cs typeface="Calibri" panose="020F0502020204030204" pitchFamily="34" charset="0"/>
            </a:endParaRP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Desktop assessment audits</a:t>
            </a: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Consumer surveys</a:t>
            </a:r>
            <a:endParaRPr lang="en-AU" sz="1400">
              <a:latin typeface="Calibri" panose="020F0502020204030204" pitchFamily="34" charset="0"/>
              <a:cs typeface="Calibri" panose="020F0502020204030204" pitchFamily="34" charset="0"/>
            </a:endParaRP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Complaints policy</a:t>
            </a:r>
          </a:p>
          <a:p>
            <a:pPr marL="177800" indent="-177800">
              <a:spcAft>
                <a:spcPts val="200"/>
              </a:spcAft>
              <a:buFont typeface="Wingdings" panose="05000000000000000000" pitchFamily="2" charset="2"/>
              <a:buChar char=""/>
            </a:pPr>
            <a:r>
              <a:rPr lang="en-US" sz="1400">
                <a:latin typeface="Calibri" panose="020F0502020204030204" pitchFamily="34" charset="0"/>
                <a:cs typeface="Calibri" panose="020F0502020204030204" pitchFamily="34" charset="0"/>
              </a:rPr>
              <a:t>Service Provider performance measures</a:t>
            </a:r>
            <a:endParaRPr lang="en-AU" sz="1400">
              <a:latin typeface="Calibri" panose="020F0502020204030204" pitchFamily="34" charset="0"/>
              <a:cs typeface="Calibri" panose="020F0502020204030204" pitchFamily="34" charset="0"/>
            </a:endParaRPr>
          </a:p>
        </p:txBody>
      </p:sp>
      <p:sp>
        <p:nvSpPr>
          <p:cNvPr id="4" name="Freeform 1004">
            <a:extLst>
              <a:ext uri="{FF2B5EF4-FFF2-40B4-BE49-F238E27FC236}">
                <a16:creationId xmlns:a16="http://schemas.microsoft.com/office/drawing/2014/main" id="{CA0532C6-7103-B698-4EA1-3414BBE40132}"/>
              </a:ext>
              <a:ext uri="{C183D7F6-B498-43B3-948B-1728B52AA6E4}">
                <adec:decorative xmlns:adec="http://schemas.microsoft.com/office/drawing/2017/decorative" val="1"/>
              </a:ext>
            </a:extLst>
          </p:cNvPr>
          <p:cNvSpPr>
            <a:spLocks/>
          </p:cNvSpPr>
          <p:nvPr/>
        </p:nvSpPr>
        <p:spPr bwMode="auto">
          <a:xfrm>
            <a:off x="6100526" y="2127530"/>
            <a:ext cx="828001" cy="1164010"/>
          </a:xfrm>
          <a:custGeom>
            <a:avLst/>
            <a:gdLst>
              <a:gd name="T0" fmla="*/ 703 w 1407"/>
              <a:gd name="T1" fmla="*/ 1921 h 1921"/>
              <a:gd name="T2" fmla="*/ 680 w 1407"/>
              <a:gd name="T3" fmla="*/ 1909 h 1921"/>
              <a:gd name="T4" fmla="*/ 630 w 1407"/>
              <a:gd name="T5" fmla="*/ 1879 h 1921"/>
              <a:gd name="T6" fmla="*/ 548 w 1407"/>
              <a:gd name="T7" fmla="*/ 1817 h 1921"/>
              <a:gd name="T8" fmla="*/ 431 w 1407"/>
              <a:gd name="T9" fmla="*/ 1703 h 1921"/>
              <a:gd name="T10" fmla="*/ 315 w 1407"/>
              <a:gd name="T11" fmla="*/ 1562 h 1921"/>
              <a:gd name="T12" fmla="*/ 206 w 1407"/>
              <a:gd name="T13" fmla="*/ 1396 h 1921"/>
              <a:gd name="T14" fmla="*/ 134 w 1407"/>
              <a:gd name="T15" fmla="*/ 1260 h 1921"/>
              <a:gd name="T16" fmla="*/ 93 w 1407"/>
              <a:gd name="T17" fmla="*/ 1164 h 1921"/>
              <a:gd name="T18" fmla="*/ 58 w 1407"/>
              <a:gd name="T19" fmla="*/ 1065 h 1921"/>
              <a:gd name="T20" fmla="*/ 31 w 1407"/>
              <a:gd name="T21" fmla="*/ 964 h 1921"/>
              <a:gd name="T22" fmla="*/ 11 w 1407"/>
              <a:gd name="T23" fmla="*/ 860 h 1921"/>
              <a:gd name="T24" fmla="*/ 1 w 1407"/>
              <a:gd name="T25" fmla="*/ 757 h 1921"/>
              <a:gd name="T26" fmla="*/ 0 w 1407"/>
              <a:gd name="T27" fmla="*/ 704 h 1921"/>
              <a:gd name="T28" fmla="*/ 0 w 1407"/>
              <a:gd name="T29" fmla="*/ 667 h 1921"/>
              <a:gd name="T30" fmla="*/ 7 w 1407"/>
              <a:gd name="T31" fmla="*/ 597 h 1921"/>
              <a:gd name="T32" fmla="*/ 22 w 1407"/>
              <a:gd name="T33" fmla="*/ 529 h 1921"/>
              <a:gd name="T34" fmla="*/ 42 w 1407"/>
              <a:gd name="T35" fmla="*/ 461 h 1921"/>
              <a:gd name="T36" fmla="*/ 68 w 1407"/>
              <a:gd name="T37" fmla="*/ 399 h 1921"/>
              <a:gd name="T38" fmla="*/ 101 w 1407"/>
              <a:gd name="T39" fmla="*/ 339 h 1921"/>
              <a:gd name="T40" fmla="*/ 140 w 1407"/>
              <a:gd name="T41" fmla="*/ 282 h 1921"/>
              <a:gd name="T42" fmla="*/ 182 w 1407"/>
              <a:gd name="T43" fmla="*/ 230 h 1921"/>
              <a:gd name="T44" fmla="*/ 230 w 1407"/>
              <a:gd name="T45" fmla="*/ 183 h 1921"/>
              <a:gd name="T46" fmla="*/ 282 w 1407"/>
              <a:gd name="T47" fmla="*/ 140 h 1921"/>
              <a:gd name="T48" fmla="*/ 338 w 1407"/>
              <a:gd name="T49" fmla="*/ 102 h 1921"/>
              <a:gd name="T50" fmla="*/ 399 w 1407"/>
              <a:gd name="T51" fmla="*/ 70 h 1921"/>
              <a:gd name="T52" fmla="*/ 461 w 1407"/>
              <a:gd name="T53" fmla="*/ 43 h 1921"/>
              <a:gd name="T54" fmla="*/ 527 w 1407"/>
              <a:gd name="T55" fmla="*/ 22 h 1921"/>
              <a:gd name="T56" fmla="*/ 596 w 1407"/>
              <a:gd name="T57" fmla="*/ 8 h 1921"/>
              <a:gd name="T58" fmla="*/ 667 w 1407"/>
              <a:gd name="T59" fmla="*/ 1 h 1921"/>
              <a:gd name="T60" fmla="*/ 703 w 1407"/>
              <a:gd name="T61" fmla="*/ 0 h 1921"/>
              <a:gd name="T62" fmla="*/ 740 w 1407"/>
              <a:gd name="T63" fmla="*/ 1 h 1921"/>
              <a:gd name="T64" fmla="*/ 811 w 1407"/>
              <a:gd name="T65" fmla="*/ 8 h 1921"/>
              <a:gd name="T66" fmla="*/ 880 w 1407"/>
              <a:gd name="T67" fmla="*/ 22 h 1921"/>
              <a:gd name="T68" fmla="*/ 946 w 1407"/>
              <a:gd name="T69" fmla="*/ 43 h 1921"/>
              <a:gd name="T70" fmla="*/ 1009 w 1407"/>
              <a:gd name="T71" fmla="*/ 70 h 1921"/>
              <a:gd name="T72" fmla="*/ 1069 w 1407"/>
              <a:gd name="T73" fmla="*/ 102 h 1921"/>
              <a:gd name="T74" fmla="*/ 1125 w 1407"/>
              <a:gd name="T75" fmla="*/ 140 h 1921"/>
              <a:gd name="T76" fmla="*/ 1177 w 1407"/>
              <a:gd name="T77" fmla="*/ 183 h 1921"/>
              <a:gd name="T78" fmla="*/ 1225 w 1407"/>
              <a:gd name="T79" fmla="*/ 230 h 1921"/>
              <a:gd name="T80" fmla="*/ 1267 w 1407"/>
              <a:gd name="T81" fmla="*/ 282 h 1921"/>
              <a:gd name="T82" fmla="*/ 1306 w 1407"/>
              <a:gd name="T83" fmla="*/ 339 h 1921"/>
              <a:gd name="T84" fmla="*/ 1339 w 1407"/>
              <a:gd name="T85" fmla="*/ 399 h 1921"/>
              <a:gd name="T86" fmla="*/ 1365 w 1407"/>
              <a:gd name="T87" fmla="*/ 461 h 1921"/>
              <a:gd name="T88" fmla="*/ 1385 w 1407"/>
              <a:gd name="T89" fmla="*/ 529 h 1921"/>
              <a:gd name="T90" fmla="*/ 1400 w 1407"/>
              <a:gd name="T91" fmla="*/ 597 h 1921"/>
              <a:gd name="T92" fmla="*/ 1407 w 1407"/>
              <a:gd name="T93" fmla="*/ 667 h 1921"/>
              <a:gd name="T94" fmla="*/ 1407 w 1407"/>
              <a:gd name="T95" fmla="*/ 704 h 1921"/>
              <a:gd name="T96" fmla="*/ 1407 w 1407"/>
              <a:gd name="T97" fmla="*/ 757 h 1921"/>
              <a:gd name="T98" fmla="*/ 1397 w 1407"/>
              <a:gd name="T99" fmla="*/ 860 h 1921"/>
              <a:gd name="T100" fmla="*/ 1378 w 1407"/>
              <a:gd name="T101" fmla="*/ 964 h 1921"/>
              <a:gd name="T102" fmla="*/ 1349 w 1407"/>
              <a:gd name="T103" fmla="*/ 1065 h 1921"/>
              <a:gd name="T104" fmla="*/ 1314 w 1407"/>
              <a:gd name="T105" fmla="*/ 1164 h 1921"/>
              <a:gd name="T106" fmla="*/ 1273 w 1407"/>
              <a:gd name="T107" fmla="*/ 1260 h 1921"/>
              <a:gd name="T108" fmla="*/ 1201 w 1407"/>
              <a:gd name="T109" fmla="*/ 1396 h 1921"/>
              <a:gd name="T110" fmla="*/ 1092 w 1407"/>
              <a:gd name="T111" fmla="*/ 1562 h 1921"/>
              <a:gd name="T112" fmla="*/ 976 w 1407"/>
              <a:gd name="T113" fmla="*/ 1703 h 1921"/>
              <a:gd name="T114" fmla="*/ 859 w 1407"/>
              <a:gd name="T115" fmla="*/ 1817 h 1921"/>
              <a:gd name="T116" fmla="*/ 777 w 1407"/>
              <a:gd name="T117" fmla="*/ 1879 h 1921"/>
              <a:gd name="T118" fmla="*/ 727 w 1407"/>
              <a:gd name="T119" fmla="*/ 1909 h 1921"/>
              <a:gd name="T120" fmla="*/ 703 w 1407"/>
              <a:gd name="T121" fmla="*/ 1921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7" h="1921">
                <a:moveTo>
                  <a:pt x="703" y="1921"/>
                </a:moveTo>
                <a:lnTo>
                  <a:pt x="680" y="1909"/>
                </a:lnTo>
                <a:lnTo>
                  <a:pt x="630" y="1879"/>
                </a:lnTo>
                <a:lnTo>
                  <a:pt x="548" y="1817"/>
                </a:lnTo>
                <a:lnTo>
                  <a:pt x="431" y="1703"/>
                </a:lnTo>
                <a:lnTo>
                  <a:pt x="315" y="1562"/>
                </a:lnTo>
                <a:lnTo>
                  <a:pt x="206" y="1396"/>
                </a:lnTo>
                <a:lnTo>
                  <a:pt x="134" y="1260"/>
                </a:lnTo>
                <a:lnTo>
                  <a:pt x="93" y="1164"/>
                </a:lnTo>
                <a:lnTo>
                  <a:pt x="58" y="1065"/>
                </a:lnTo>
                <a:lnTo>
                  <a:pt x="31" y="964"/>
                </a:lnTo>
                <a:lnTo>
                  <a:pt x="11" y="860"/>
                </a:lnTo>
                <a:lnTo>
                  <a:pt x="1" y="757"/>
                </a:lnTo>
                <a:lnTo>
                  <a:pt x="0" y="704"/>
                </a:lnTo>
                <a:lnTo>
                  <a:pt x="0" y="667"/>
                </a:lnTo>
                <a:lnTo>
                  <a:pt x="7" y="597"/>
                </a:lnTo>
                <a:lnTo>
                  <a:pt x="22" y="529"/>
                </a:lnTo>
                <a:lnTo>
                  <a:pt x="42" y="461"/>
                </a:lnTo>
                <a:lnTo>
                  <a:pt x="68" y="399"/>
                </a:lnTo>
                <a:lnTo>
                  <a:pt x="101" y="339"/>
                </a:lnTo>
                <a:lnTo>
                  <a:pt x="140" y="282"/>
                </a:lnTo>
                <a:lnTo>
                  <a:pt x="182" y="230"/>
                </a:lnTo>
                <a:lnTo>
                  <a:pt x="230" y="183"/>
                </a:lnTo>
                <a:lnTo>
                  <a:pt x="282" y="140"/>
                </a:lnTo>
                <a:lnTo>
                  <a:pt x="338" y="102"/>
                </a:lnTo>
                <a:lnTo>
                  <a:pt x="399" y="70"/>
                </a:lnTo>
                <a:lnTo>
                  <a:pt x="461" y="43"/>
                </a:lnTo>
                <a:lnTo>
                  <a:pt x="527" y="22"/>
                </a:lnTo>
                <a:lnTo>
                  <a:pt x="596" y="8"/>
                </a:lnTo>
                <a:lnTo>
                  <a:pt x="667" y="1"/>
                </a:lnTo>
                <a:lnTo>
                  <a:pt x="703" y="0"/>
                </a:lnTo>
                <a:lnTo>
                  <a:pt x="740" y="1"/>
                </a:lnTo>
                <a:lnTo>
                  <a:pt x="811" y="8"/>
                </a:lnTo>
                <a:lnTo>
                  <a:pt x="880" y="22"/>
                </a:lnTo>
                <a:lnTo>
                  <a:pt x="946" y="43"/>
                </a:lnTo>
                <a:lnTo>
                  <a:pt x="1009" y="70"/>
                </a:lnTo>
                <a:lnTo>
                  <a:pt x="1069" y="102"/>
                </a:lnTo>
                <a:lnTo>
                  <a:pt x="1125" y="140"/>
                </a:lnTo>
                <a:lnTo>
                  <a:pt x="1177" y="183"/>
                </a:lnTo>
                <a:lnTo>
                  <a:pt x="1225" y="230"/>
                </a:lnTo>
                <a:lnTo>
                  <a:pt x="1267" y="282"/>
                </a:lnTo>
                <a:lnTo>
                  <a:pt x="1306" y="339"/>
                </a:lnTo>
                <a:lnTo>
                  <a:pt x="1339" y="399"/>
                </a:lnTo>
                <a:lnTo>
                  <a:pt x="1365" y="461"/>
                </a:lnTo>
                <a:lnTo>
                  <a:pt x="1385" y="529"/>
                </a:lnTo>
                <a:lnTo>
                  <a:pt x="1400" y="597"/>
                </a:lnTo>
                <a:lnTo>
                  <a:pt x="1407" y="667"/>
                </a:lnTo>
                <a:lnTo>
                  <a:pt x="1407" y="704"/>
                </a:lnTo>
                <a:lnTo>
                  <a:pt x="1407" y="757"/>
                </a:lnTo>
                <a:lnTo>
                  <a:pt x="1397" y="860"/>
                </a:lnTo>
                <a:lnTo>
                  <a:pt x="1378" y="964"/>
                </a:lnTo>
                <a:lnTo>
                  <a:pt x="1349" y="1065"/>
                </a:lnTo>
                <a:lnTo>
                  <a:pt x="1314" y="1164"/>
                </a:lnTo>
                <a:lnTo>
                  <a:pt x="1273" y="1260"/>
                </a:lnTo>
                <a:lnTo>
                  <a:pt x="1201" y="1396"/>
                </a:lnTo>
                <a:lnTo>
                  <a:pt x="1092" y="1562"/>
                </a:lnTo>
                <a:lnTo>
                  <a:pt x="976" y="1703"/>
                </a:lnTo>
                <a:lnTo>
                  <a:pt x="859" y="1817"/>
                </a:lnTo>
                <a:lnTo>
                  <a:pt x="777" y="1879"/>
                </a:lnTo>
                <a:lnTo>
                  <a:pt x="727" y="1909"/>
                </a:lnTo>
                <a:lnTo>
                  <a:pt x="703" y="1921"/>
                </a:lnTo>
                <a:close/>
              </a:path>
            </a:pathLst>
          </a:custGeom>
          <a:solidFill>
            <a:srgbClr val="FFFFFF"/>
          </a:solidFill>
          <a:ln>
            <a:solidFill>
              <a:schemeClr val="bg1"/>
            </a:solidFill>
          </a:ln>
        </p:spPr>
        <p:txBody>
          <a:bodyPr vert="horz" wrap="square" lIns="96012" tIns="48007" rIns="96012" bIns="48007" numCol="1" anchor="t" anchorCtr="0" compatLnSpc="1">
            <a:prstTxWarp prst="textNoShape">
              <a:avLst/>
            </a:prstTxWarp>
          </a:bodyPr>
          <a:lstStyle/>
          <a:p>
            <a:endParaRPr lang="en-AU"/>
          </a:p>
        </p:txBody>
      </p:sp>
      <p:sp>
        <p:nvSpPr>
          <p:cNvPr id="22" name="Freeform 1004">
            <a:extLst>
              <a:ext uri="{FF2B5EF4-FFF2-40B4-BE49-F238E27FC236}">
                <a16:creationId xmlns:a16="http://schemas.microsoft.com/office/drawing/2014/main" id="{F3E2F432-FC72-6058-9A56-709E5B8EAA05}"/>
              </a:ext>
              <a:ext uri="{C183D7F6-B498-43B3-948B-1728B52AA6E4}">
                <adec:decorative xmlns:adec="http://schemas.microsoft.com/office/drawing/2017/decorative" val="1"/>
              </a:ext>
            </a:extLst>
          </p:cNvPr>
          <p:cNvSpPr>
            <a:spLocks/>
          </p:cNvSpPr>
          <p:nvPr/>
        </p:nvSpPr>
        <p:spPr bwMode="auto">
          <a:xfrm>
            <a:off x="6100526" y="2127530"/>
            <a:ext cx="828001" cy="1164010"/>
          </a:xfrm>
          <a:custGeom>
            <a:avLst/>
            <a:gdLst>
              <a:gd name="T0" fmla="*/ 703 w 1407"/>
              <a:gd name="T1" fmla="*/ 1921 h 1921"/>
              <a:gd name="T2" fmla="*/ 680 w 1407"/>
              <a:gd name="T3" fmla="*/ 1909 h 1921"/>
              <a:gd name="T4" fmla="*/ 630 w 1407"/>
              <a:gd name="T5" fmla="*/ 1879 h 1921"/>
              <a:gd name="T6" fmla="*/ 548 w 1407"/>
              <a:gd name="T7" fmla="*/ 1817 h 1921"/>
              <a:gd name="T8" fmla="*/ 431 w 1407"/>
              <a:gd name="T9" fmla="*/ 1703 h 1921"/>
              <a:gd name="T10" fmla="*/ 315 w 1407"/>
              <a:gd name="T11" fmla="*/ 1562 h 1921"/>
              <a:gd name="T12" fmla="*/ 206 w 1407"/>
              <a:gd name="T13" fmla="*/ 1396 h 1921"/>
              <a:gd name="T14" fmla="*/ 134 w 1407"/>
              <a:gd name="T15" fmla="*/ 1260 h 1921"/>
              <a:gd name="T16" fmla="*/ 93 w 1407"/>
              <a:gd name="T17" fmla="*/ 1164 h 1921"/>
              <a:gd name="T18" fmla="*/ 58 w 1407"/>
              <a:gd name="T19" fmla="*/ 1065 h 1921"/>
              <a:gd name="T20" fmla="*/ 31 w 1407"/>
              <a:gd name="T21" fmla="*/ 964 h 1921"/>
              <a:gd name="T22" fmla="*/ 11 w 1407"/>
              <a:gd name="T23" fmla="*/ 860 h 1921"/>
              <a:gd name="T24" fmla="*/ 1 w 1407"/>
              <a:gd name="T25" fmla="*/ 757 h 1921"/>
              <a:gd name="T26" fmla="*/ 0 w 1407"/>
              <a:gd name="T27" fmla="*/ 704 h 1921"/>
              <a:gd name="T28" fmla="*/ 0 w 1407"/>
              <a:gd name="T29" fmla="*/ 667 h 1921"/>
              <a:gd name="T30" fmla="*/ 7 w 1407"/>
              <a:gd name="T31" fmla="*/ 597 h 1921"/>
              <a:gd name="T32" fmla="*/ 22 w 1407"/>
              <a:gd name="T33" fmla="*/ 529 h 1921"/>
              <a:gd name="T34" fmla="*/ 42 w 1407"/>
              <a:gd name="T35" fmla="*/ 461 h 1921"/>
              <a:gd name="T36" fmla="*/ 68 w 1407"/>
              <a:gd name="T37" fmla="*/ 399 h 1921"/>
              <a:gd name="T38" fmla="*/ 101 w 1407"/>
              <a:gd name="T39" fmla="*/ 339 h 1921"/>
              <a:gd name="T40" fmla="*/ 140 w 1407"/>
              <a:gd name="T41" fmla="*/ 282 h 1921"/>
              <a:gd name="T42" fmla="*/ 182 w 1407"/>
              <a:gd name="T43" fmla="*/ 230 h 1921"/>
              <a:gd name="T44" fmla="*/ 230 w 1407"/>
              <a:gd name="T45" fmla="*/ 183 h 1921"/>
              <a:gd name="T46" fmla="*/ 282 w 1407"/>
              <a:gd name="T47" fmla="*/ 140 h 1921"/>
              <a:gd name="T48" fmla="*/ 338 w 1407"/>
              <a:gd name="T49" fmla="*/ 102 h 1921"/>
              <a:gd name="T50" fmla="*/ 399 w 1407"/>
              <a:gd name="T51" fmla="*/ 70 h 1921"/>
              <a:gd name="T52" fmla="*/ 461 w 1407"/>
              <a:gd name="T53" fmla="*/ 43 h 1921"/>
              <a:gd name="T54" fmla="*/ 527 w 1407"/>
              <a:gd name="T55" fmla="*/ 22 h 1921"/>
              <a:gd name="T56" fmla="*/ 596 w 1407"/>
              <a:gd name="T57" fmla="*/ 8 h 1921"/>
              <a:gd name="T58" fmla="*/ 667 w 1407"/>
              <a:gd name="T59" fmla="*/ 1 h 1921"/>
              <a:gd name="T60" fmla="*/ 703 w 1407"/>
              <a:gd name="T61" fmla="*/ 0 h 1921"/>
              <a:gd name="T62" fmla="*/ 740 w 1407"/>
              <a:gd name="T63" fmla="*/ 1 h 1921"/>
              <a:gd name="T64" fmla="*/ 811 w 1407"/>
              <a:gd name="T65" fmla="*/ 8 h 1921"/>
              <a:gd name="T66" fmla="*/ 880 w 1407"/>
              <a:gd name="T67" fmla="*/ 22 h 1921"/>
              <a:gd name="T68" fmla="*/ 946 w 1407"/>
              <a:gd name="T69" fmla="*/ 43 h 1921"/>
              <a:gd name="T70" fmla="*/ 1009 w 1407"/>
              <a:gd name="T71" fmla="*/ 70 h 1921"/>
              <a:gd name="T72" fmla="*/ 1069 w 1407"/>
              <a:gd name="T73" fmla="*/ 102 h 1921"/>
              <a:gd name="T74" fmla="*/ 1125 w 1407"/>
              <a:gd name="T75" fmla="*/ 140 h 1921"/>
              <a:gd name="T76" fmla="*/ 1177 w 1407"/>
              <a:gd name="T77" fmla="*/ 183 h 1921"/>
              <a:gd name="T78" fmla="*/ 1225 w 1407"/>
              <a:gd name="T79" fmla="*/ 230 h 1921"/>
              <a:gd name="T80" fmla="*/ 1267 w 1407"/>
              <a:gd name="T81" fmla="*/ 282 h 1921"/>
              <a:gd name="T82" fmla="*/ 1306 w 1407"/>
              <a:gd name="T83" fmla="*/ 339 h 1921"/>
              <a:gd name="T84" fmla="*/ 1339 w 1407"/>
              <a:gd name="T85" fmla="*/ 399 h 1921"/>
              <a:gd name="T86" fmla="*/ 1365 w 1407"/>
              <a:gd name="T87" fmla="*/ 461 h 1921"/>
              <a:gd name="T88" fmla="*/ 1385 w 1407"/>
              <a:gd name="T89" fmla="*/ 529 h 1921"/>
              <a:gd name="T90" fmla="*/ 1400 w 1407"/>
              <a:gd name="T91" fmla="*/ 597 h 1921"/>
              <a:gd name="T92" fmla="*/ 1407 w 1407"/>
              <a:gd name="T93" fmla="*/ 667 h 1921"/>
              <a:gd name="T94" fmla="*/ 1407 w 1407"/>
              <a:gd name="T95" fmla="*/ 704 h 1921"/>
              <a:gd name="T96" fmla="*/ 1407 w 1407"/>
              <a:gd name="T97" fmla="*/ 757 h 1921"/>
              <a:gd name="T98" fmla="*/ 1397 w 1407"/>
              <a:gd name="T99" fmla="*/ 860 h 1921"/>
              <a:gd name="T100" fmla="*/ 1378 w 1407"/>
              <a:gd name="T101" fmla="*/ 964 h 1921"/>
              <a:gd name="T102" fmla="*/ 1349 w 1407"/>
              <a:gd name="T103" fmla="*/ 1065 h 1921"/>
              <a:gd name="T104" fmla="*/ 1314 w 1407"/>
              <a:gd name="T105" fmla="*/ 1164 h 1921"/>
              <a:gd name="T106" fmla="*/ 1273 w 1407"/>
              <a:gd name="T107" fmla="*/ 1260 h 1921"/>
              <a:gd name="T108" fmla="*/ 1201 w 1407"/>
              <a:gd name="T109" fmla="*/ 1396 h 1921"/>
              <a:gd name="T110" fmla="*/ 1092 w 1407"/>
              <a:gd name="T111" fmla="*/ 1562 h 1921"/>
              <a:gd name="T112" fmla="*/ 976 w 1407"/>
              <a:gd name="T113" fmla="*/ 1703 h 1921"/>
              <a:gd name="T114" fmla="*/ 859 w 1407"/>
              <a:gd name="T115" fmla="*/ 1817 h 1921"/>
              <a:gd name="T116" fmla="*/ 777 w 1407"/>
              <a:gd name="T117" fmla="*/ 1879 h 1921"/>
              <a:gd name="T118" fmla="*/ 727 w 1407"/>
              <a:gd name="T119" fmla="*/ 1909 h 1921"/>
              <a:gd name="T120" fmla="*/ 703 w 1407"/>
              <a:gd name="T121" fmla="*/ 1921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7" h="1921">
                <a:moveTo>
                  <a:pt x="703" y="1921"/>
                </a:moveTo>
                <a:lnTo>
                  <a:pt x="680" y="1909"/>
                </a:lnTo>
                <a:lnTo>
                  <a:pt x="630" y="1879"/>
                </a:lnTo>
                <a:lnTo>
                  <a:pt x="548" y="1817"/>
                </a:lnTo>
                <a:lnTo>
                  <a:pt x="431" y="1703"/>
                </a:lnTo>
                <a:lnTo>
                  <a:pt x="315" y="1562"/>
                </a:lnTo>
                <a:lnTo>
                  <a:pt x="206" y="1396"/>
                </a:lnTo>
                <a:lnTo>
                  <a:pt x="134" y="1260"/>
                </a:lnTo>
                <a:lnTo>
                  <a:pt x="93" y="1164"/>
                </a:lnTo>
                <a:lnTo>
                  <a:pt x="58" y="1065"/>
                </a:lnTo>
                <a:lnTo>
                  <a:pt x="31" y="964"/>
                </a:lnTo>
                <a:lnTo>
                  <a:pt x="11" y="860"/>
                </a:lnTo>
                <a:lnTo>
                  <a:pt x="1" y="757"/>
                </a:lnTo>
                <a:lnTo>
                  <a:pt x="0" y="704"/>
                </a:lnTo>
                <a:lnTo>
                  <a:pt x="0" y="667"/>
                </a:lnTo>
                <a:lnTo>
                  <a:pt x="7" y="597"/>
                </a:lnTo>
                <a:lnTo>
                  <a:pt x="22" y="529"/>
                </a:lnTo>
                <a:lnTo>
                  <a:pt x="42" y="461"/>
                </a:lnTo>
                <a:lnTo>
                  <a:pt x="68" y="399"/>
                </a:lnTo>
                <a:lnTo>
                  <a:pt x="101" y="339"/>
                </a:lnTo>
                <a:lnTo>
                  <a:pt x="140" y="282"/>
                </a:lnTo>
                <a:lnTo>
                  <a:pt x="182" y="230"/>
                </a:lnTo>
                <a:lnTo>
                  <a:pt x="230" y="183"/>
                </a:lnTo>
                <a:lnTo>
                  <a:pt x="282" y="140"/>
                </a:lnTo>
                <a:lnTo>
                  <a:pt x="338" y="102"/>
                </a:lnTo>
                <a:lnTo>
                  <a:pt x="399" y="70"/>
                </a:lnTo>
                <a:lnTo>
                  <a:pt x="461" y="43"/>
                </a:lnTo>
                <a:lnTo>
                  <a:pt x="527" y="22"/>
                </a:lnTo>
                <a:lnTo>
                  <a:pt x="596" y="8"/>
                </a:lnTo>
                <a:lnTo>
                  <a:pt x="667" y="1"/>
                </a:lnTo>
                <a:lnTo>
                  <a:pt x="703" y="0"/>
                </a:lnTo>
                <a:lnTo>
                  <a:pt x="740" y="1"/>
                </a:lnTo>
                <a:lnTo>
                  <a:pt x="811" y="8"/>
                </a:lnTo>
                <a:lnTo>
                  <a:pt x="880" y="22"/>
                </a:lnTo>
                <a:lnTo>
                  <a:pt x="946" y="43"/>
                </a:lnTo>
                <a:lnTo>
                  <a:pt x="1009" y="70"/>
                </a:lnTo>
                <a:lnTo>
                  <a:pt x="1069" y="102"/>
                </a:lnTo>
                <a:lnTo>
                  <a:pt x="1125" y="140"/>
                </a:lnTo>
                <a:lnTo>
                  <a:pt x="1177" y="183"/>
                </a:lnTo>
                <a:lnTo>
                  <a:pt x="1225" y="230"/>
                </a:lnTo>
                <a:lnTo>
                  <a:pt x="1267" y="282"/>
                </a:lnTo>
                <a:lnTo>
                  <a:pt x="1306" y="339"/>
                </a:lnTo>
                <a:lnTo>
                  <a:pt x="1339" y="399"/>
                </a:lnTo>
                <a:lnTo>
                  <a:pt x="1365" y="461"/>
                </a:lnTo>
                <a:lnTo>
                  <a:pt x="1385" y="529"/>
                </a:lnTo>
                <a:lnTo>
                  <a:pt x="1400" y="597"/>
                </a:lnTo>
                <a:lnTo>
                  <a:pt x="1407" y="667"/>
                </a:lnTo>
                <a:lnTo>
                  <a:pt x="1407" y="704"/>
                </a:lnTo>
                <a:lnTo>
                  <a:pt x="1407" y="757"/>
                </a:lnTo>
                <a:lnTo>
                  <a:pt x="1397" y="860"/>
                </a:lnTo>
                <a:lnTo>
                  <a:pt x="1378" y="964"/>
                </a:lnTo>
                <a:lnTo>
                  <a:pt x="1349" y="1065"/>
                </a:lnTo>
                <a:lnTo>
                  <a:pt x="1314" y="1164"/>
                </a:lnTo>
                <a:lnTo>
                  <a:pt x="1273" y="1260"/>
                </a:lnTo>
                <a:lnTo>
                  <a:pt x="1201" y="1396"/>
                </a:lnTo>
                <a:lnTo>
                  <a:pt x="1092" y="1562"/>
                </a:lnTo>
                <a:lnTo>
                  <a:pt x="976" y="1703"/>
                </a:lnTo>
                <a:lnTo>
                  <a:pt x="859" y="1817"/>
                </a:lnTo>
                <a:lnTo>
                  <a:pt x="777" y="1879"/>
                </a:lnTo>
                <a:lnTo>
                  <a:pt x="727" y="1909"/>
                </a:lnTo>
                <a:lnTo>
                  <a:pt x="703" y="1921"/>
                </a:lnTo>
                <a:close/>
              </a:path>
            </a:pathLst>
          </a:custGeom>
          <a:solidFill>
            <a:srgbClr val="00703C">
              <a:alpha val="60000"/>
            </a:srgbClr>
          </a:solidFill>
          <a:ln>
            <a:solidFill>
              <a:schemeClr val="bg1"/>
            </a:solidFill>
          </a:ln>
        </p:spPr>
        <p:txBody>
          <a:bodyPr vert="horz" wrap="square" lIns="96012" tIns="48007" rIns="96012" bIns="48007" numCol="1" anchor="t" anchorCtr="0" compatLnSpc="1">
            <a:prstTxWarp prst="textNoShape">
              <a:avLst/>
            </a:prstTxWarp>
          </a:bodyPr>
          <a:lstStyle/>
          <a:p>
            <a:endParaRPr lang="en-AU"/>
          </a:p>
        </p:txBody>
      </p:sp>
      <p:sp>
        <p:nvSpPr>
          <p:cNvPr id="23" name="Freeform 17">
            <a:extLst>
              <a:ext uri="{FF2B5EF4-FFF2-40B4-BE49-F238E27FC236}">
                <a16:creationId xmlns:a16="http://schemas.microsoft.com/office/drawing/2014/main" id="{AE2B963C-CEAD-E0AC-61C3-8E7D4E97268E}"/>
              </a:ext>
              <a:ext uri="{C183D7F6-B498-43B3-948B-1728B52AA6E4}">
                <adec:decorative xmlns:adec="http://schemas.microsoft.com/office/drawing/2017/decorative" val="0"/>
              </a:ext>
            </a:extLst>
          </p:cNvPr>
          <p:cNvSpPr/>
          <p:nvPr/>
        </p:nvSpPr>
        <p:spPr bwMode="auto">
          <a:xfrm>
            <a:off x="6157154" y="2200898"/>
            <a:ext cx="720000" cy="719999"/>
          </a:xfrm>
          <a:custGeom>
            <a:avLst/>
            <a:gdLst>
              <a:gd name="connsiteX0" fmla="*/ 360149 w 720298"/>
              <a:gd name="connsiteY0" fmla="*/ 0 h 720298"/>
              <a:gd name="connsiteX1" fmla="*/ 720298 w 720298"/>
              <a:gd name="connsiteY1" fmla="*/ 360149 h 720298"/>
              <a:gd name="connsiteX2" fmla="*/ 360149 w 720298"/>
              <a:gd name="connsiteY2" fmla="*/ 720298 h 720298"/>
              <a:gd name="connsiteX3" fmla="*/ 0 w 720298"/>
              <a:gd name="connsiteY3" fmla="*/ 360149 h 720298"/>
              <a:gd name="connsiteX4" fmla="*/ 360149 w 720298"/>
              <a:gd name="connsiteY4" fmla="*/ 0 h 72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298" h="720298">
                <a:moveTo>
                  <a:pt x="360149" y="0"/>
                </a:moveTo>
                <a:cubicBezTo>
                  <a:pt x="559054" y="0"/>
                  <a:pt x="720298" y="161244"/>
                  <a:pt x="720298" y="360149"/>
                </a:cubicBezTo>
                <a:cubicBezTo>
                  <a:pt x="720298" y="559054"/>
                  <a:pt x="559054" y="720298"/>
                  <a:pt x="360149" y="720298"/>
                </a:cubicBezTo>
                <a:cubicBezTo>
                  <a:pt x="161244" y="720298"/>
                  <a:pt x="0" y="559054"/>
                  <a:pt x="0" y="360149"/>
                </a:cubicBezTo>
                <a:cubicBezTo>
                  <a:pt x="0" y="161244"/>
                  <a:pt x="161244" y="0"/>
                  <a:pt x="360149" y="0"/>
                </a:cubicBezTo>
                <a:close/>
              </a:path>
            </a:pathLst>
          </a:custGeom>
          <a:solidFill>
            <a:schemeClr val="bg1"/>
          </a:solidFill>
          <a:ln w="9525">
            <a:noFill/>
            <a:round/>
            <a:headEnd/>
            <a:tailEnd/>
          </a:ln>
        </p:spPr>
        <p:txBody>
          <a:bodyPr vert="horz" wrap="square" lIns="0" tIns="0" rIns="0" bIns="0" numCol="1" rtlCol="0" anchor="ctr" anchorCtr="0" compatLnSpc="1">
            <a:prstTxWarp prst="textNoShape">
              <a:avLst/>
            </a:prstTxWarp>
          </a:bodyPr>
          <a:lstStyle/>
          <a:p>
            <a:pPr algn="ctr"/>
            <a:r>
              <a:rPr lang="en-AU" sz="1000" b="1"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Post launch</a:t>
            </a:r>
          </a:p>
        </p:txBody>
      </p:sp>
      <p:sp>
        <p:nvSpPr>
          <p:cNvPr id="9" name="Rectangle 8">
            <a:extLst>
              <a:ext uri="{FF2B5EF4-FFF2-40B4-BE49-F238E27FC236}">
                <a16:creationId xmlns:a16="http://schemas.microsoft.com/office/drawing/2014/main" id="{169B81A0-491F-EFD0-2644-04AD64C42962}"/>
              </a:ext>
            </a:extLst>
          </p:cNvPr>
          <p:cNvSpPr/>
          <p:nvPr/>
        </p:nvSpPr>
        <p:spPr>
          <a:xfrm flipH="1">
            <a:off x="7088125" y="2134138"/>
            <a:ext cx="4217608" cy="2029974"/>
          </a:xfrm>
          <a:prstGeom prst="rect">
            <a:avLst/>
          </a:prstGeom>
        </p:spPr>
        <p:txBody>
          <a:bodyPr wrap="square" lIns="0" tIns="0" rIns="0" bIns="0" anchor="t" anchorCtr="0">
            <a:noAutofit/>
          </a:bodyPr>
          <a:lstStyle/>
          <a:p>
            <a:pPr marL="177800" indent="-177800">
              <a:spcAft>
                <a:spcPts val="200"/>
              </a:spcAft>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Multiple accreditation streams to support different assessor business models</a:t>
            </a:r>
          </a:p>
          <a:p>
            <a:pPr marL="177800" indent="-177800">
              <a:spcAft>
                <a:spcPts val="200"/>
              </a:spcAft>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Data analytics</a:t>
            </a:r>
          </a:p>
          <a:p>
            <a:pPr marL="177800" indent="-177800">
              <a:spcAft>
                <a:spcPts val="200"/>
              </a:spcAft>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In-tool data validation</a:t>
            </a:r>
            <a:endParaRPr lang="en-AU" sz="1400" kern="100">
              <a:latin typeface="Calibri" panose="020F0502020204030204" pitchFamily="34" charset="0"/>
              <a:ea typeface="Calibri" panose="020F0502020204030204" pitchFamily="34" charset="0"/>
              <a:cs typeface="Times New Roman" panose="02020603050405020304" pitchFamily="18" charset="0"/>
            </a:endParaRPr>
          </a:p>
          <a:p>
            <a:pPr marL="177800" indent="-177800">
              <a:spcAft>
                <a:spcPts val="200"/>
              </a:spcAft>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Assessor Portal: </a:t>
            </a:r>
          </a:p>
          <a:p>
            <a:pPr marL="361950" lvl="1" indent="-182563">
              <a:spcAft>
                <a:spcPts val="200"/>
              </a:spcAft>
              <a:buSzPct val="70000"/>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Self-service tool to maintain accreditation details</a:t>
            </a:r>
          </a:p>
          <a:p>
            <a:pPr marL="361950" lvl="1" indent="-182563">
              <a:spcAft>
                <a:spcPts val="200"/>
              </a:spcAft>
              <a:buSzPct val="70000"/>
              <a:buFont typeface="Wingdings 2" panose="05020102010507070707" pitchFamily="18" charset="2"/>
              <a:buChar char=""/>
            </a:pPr>
            <a:r>
              <a:rPr lang="en-US" sz="1400">
                <a:latin typeface="Calibri" panose="020F0502020204030204" pitchFamily="34" charset="0"/>
                <a:ea typeface="Calibri" panose="020F0502020204030204" pitchFamily="34" charset="0"/>
                <a:cs typeface="Calibri" panose="020F0502020204030204" pitchFamily="34" charset="0"/>
              </a:rPr>
              <a:t>Public searchable register of accredited assessors</a:t>
            </a:r>
            <a:endParaRPr lang="en-AU" sz="1400" kern="10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US" sz="1400">
                <a:solidFill>
                  <a:srgbClr val="117889"/>
                </a:solidFill>
                <a:latin typeface="Calibri" panose="020F0502020204030204" pitchFamily="34" charset="0"/>
                <a:ea typeface="Calibri" panose="020F0502020204030204" pitchFamily="34" charset="0"/>
                <a:cs typeface="Calibri" panose="020F0502020204030204" pitchFamily="34" charset="0"/>
              </a:rPr>
              <a:t> </a:t>
            </a:r>
            <a:endParaRPr lang="en-AU" sz="1400" kern="100">
              <a:solidFill>
                <a:srgbClr val="11788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Freeform 1004">
            <a:extLst>
              <a:ext uri="{FF2B5EF4-FFF2-40B4-BE49-F238E27FC236}">
                <a16:creationId xmlns:a16="http://schemas.microsoft.com/office/drawing/2014/main" id="{89F21A0E-BA0F-343C-B620-4DC28F7E96E4}"/>
              </a:ext>
              <a:ext uri="{C183D7F6-B498-43B3-948B-1728B52AA6E4}">
                <adec:decorative xmlns:adec="http://schemas.microsoft.com/office/drawing/2017/decorative" val="1"/>
              </a:ext>
            </a:extLst>
          </p:cNvPr>
          <p:cNvSpPr>
            <a:spLocks/>
          </p:cNvSpPr>
          <p:nvPr/>
        </p:nvSpPr>
        <p:spPr bwMode="auto">
          <a:xfrm>
            <a:off x="4903996" y="409756"/>
            <a:ext cx="828001" cy="1164010"/>
          </a:xfrm>
          <a:custGeom>
            <a:avLst/>
            <a:gdLst>
              <a:gd name="T0" fmla="*/ 703 w 1407"/>
              <a:gd name="T1" fmla="*/ 1921 h 1921"/>
              <a:gd name="T2" fmla="*/ 680 w 1407"/>
              <a:gd name="T3" fmla="*/ 1909 h 1921"/>
              <a:gd name="T4" fmla="*/ 630 w 1407"/>
              <a:gd name="T5" fmla="*/ 1879 h 1921"/>
              <a:gd name="T6" fmla="*/ 548 w 1407"/>
              <a:gd name="T7" fmla="*/ 1817 h 1921"/>
              <a:gd name="T8" fmla="*/ 431 w 1407"/>
              <a:gd name="T9" fmla="*/ 1703 h 1921"/>
              <a:gd name="T10" fmla="*/ 315 w 1407"/>
              <a:gd name="T11" fmla="*/ 1562 h 1921"/>
              <a:gd name="T12" fmla="*/ 206 w 1407"/>
              <a:gd name="T13" fmla="*/ 1396 h 1921"/>
              <a:gd name="T14" fmla="*/ 134 w 1407"/>
              <a:gd name="T15" fmla="*/ 1260 h 1921"/>
              <a:gd name="T16" fmla="*/ 93 w 1407"/>
              <a:gd name="T17" fmla="*/ 1164 h 1921"/>
              <a:gd name="T18" fmla="*/ 58 w 1407"/>
              <a:gd name="T19" fmla="*/ 1065 h 1921"/>
              <a:gd name="T20" fmla="*/ 31 w 1407"/>
              <a:gd name="T21" fmla="*/ 964 h 1921"/>
              <a:gd name="T22" fmla="*/ 11 w 1407"/>
              <a:gd name="T23" fmla="*/ 860 h 1921"/>
              <a:gd name="T24" fmla="*/ 1 w 1407"/>
              <a:gd name="T25" fmla="*/ 757 h 1921"/>
              <a:gd name="T26" fmla="*/ 0 w 1407"/>
              <a:gd name="T27" fmla="*/ 704 h 1921"/>
              <a:gd name="T28" fmla="*/ 0 w 1407"/>
              <a:gd name="T29" fmla="*/ 667 h 1921"/>
              <a:gd name="T30" fmla="*/ 7 w 1407"/>
              <a:gd name="T31" fmla="*/ 597 h 1921"/>
              <a:gd name="T32" fmla="*/ 22 w 1407"/>
              <a:gd name="T33" fmla="*/ 529 h 1921"/>
              <a:gd name="T34" fmla="*/ 42 w 1407"/>
              <a:gd name="T35" fmla="*/ 461 h 1921"/>
              <a:gd name="T36" fmla="*/ 68 w 1407"/>
              <a:gd name="T37" fmla="*/ 399 h 1921"/>
              <a:gd name="T38" fmla="*/ 101 w 1407"/>
              <a:gd name="T39" fmla="*/ 339 h 1921"/>
              <a:gd name="T40" fmla="*/ 140 w 1407"/>
              <a:gd name="T41" fmla="*/ 282 h 1921"/>
              <a:gd name="T42" fmla="*/ 182 w 1407"/>
              <a:gd name="T43" fmla="*/ 230 h 1921"/>
              <a:gd name="T44" fmla="*/ 230 w 1407"/>
              <a:gd name="T45" fmla="*/ 183 h 1921"/>
              <a:gd name="T46" fmla="*/ 282 w 1407"/>
              <a:gd name="T47" fmla="*/ 140 h 1921"/>
              <a:gd name="T48" fmla="*/ 338 w 1407"/>
              <a:gd name="T49" fmla="*/ 102 h 1921"/>
              <a:gd name="T50" fmla="*/ 399 w 1407"/>
              <a:gd name="T51" fmla="*/ 70 h 1921"/>
              <a:gd name="T52" fmla="*/ 461 w 1407"/>
              <a:gd name="T53" fmla="*/ 43 h 1921"/>
              <a:gd name="T54" fmla="*/ 527 w 1407"/>
              <a:gd name="T55" fmla="*/ 22 h 1921"/>
              <a:gd name="T56" fmla="*/ 596 w 1407"/>
              <a:gd name="T57" fmla="*/ 8 h 1921"/>
              <a:gd name="T58" fmla="*/ 667 w 1407"/>
              <a:gd name="T59" fmla="*/ 1 h 1921"/>
              <a:gd name="T60" fmla="*/ 703 w 1407"/>
              <a:gd name="T61" fmla="*/ 0 h 1921"/>
              <a:gd name="T62" fmla="*/ 740 w 1407"/>
              <a:gd name="T63" fmla="*/ 1 h 1921"/>
              <a:gd name="T64" fmla="*/ 811 w 1407"/>
              <a:gd name="T65" fmla="*/ 8 h 1921"/>
              <a:gd name="T66" fmla="*/ 880 w 1407"/>
              <a:gd name="T67" fmla="*/ 22 h 1921"/>
              <a:gd name="T68" fmla="*/ 946 w 1407"/>
              <a:gd name="T69" fmla="*/ 43 h 1921"/>
              <a:gd name="T70" fmla="*/ 1009 w 1407"/>
              <a:gd name="T71" fmla="*/ 70 h 1921"/>
              <a:gd name="T72" fmla="*/ 1069 w 1407"/>
              <a:gd name="T73" fmla="*/ 102 h 1921"/>
              <a:gd name="T74" fmla="*/ 1125 w 1407"/>
              <a:gd name="T75" fmla="*/ 140 h 1921"/>
              <a:gd name="T76" fmla="*/ 1177 w 1407"/>
              <a:gd name="T77" fmla="*/ 183 h 1921"/>
              <a:gd name="T78" fmla="*/ 1225 w 1407"/>
              <a:gd name="T79" fmla="*/ 230 h 1921"/>
              <a:gd name="T80" fmla="*/ 1267 w 1407"/>
              <a:gd name="T81" fmla="*/ 282 h 1921"/>
              <a:gd name="T82" fmla="*/ 1306 w 1407"/>
              <a:gd name="T83" fmla="*/ 339 h 1921"/>
              <a:gd name="T84" fmla="*/ 1339 w 1407"/>
              <a:gd name="T85" fmla="*/ 399 h 1921"/>
              <a:gd name="T86" fmla="*/ 1365 w 1407"/>
              <a:gd name="T87" fmla="*/ 461 h 1921"/>
              <a:gd name="T88" fmla="*/ 1385 w 1407"/>
              <a:gd name="T89" fmla="*/ 529 h 1921"/>
              <a:gd name="T90" fmla="*/ 1400 w 1407"/>
              <a:gd name="T91" fmla="*/ 597 h 1921"/>
              <a:gd name="T92" fmla="*/ 1407 w 1407"/>
              <a:gd name="T93" fmla="*/ 667 h 1921"/>
              <a:gd name="T94" fmla="*/ 1407 w 1407"/>
              <a:gd name="T95" fmla="*/ 704 h 1921"/>
              <a:gd name="T96" fmla="*/ 1407 w 1407"/>
              <a:gd name="T97" fmla="*/ 757 h 1921"/>
              <a:gd name="T98" fmla="*/ 1397 w 1407"/>
              <a:gd name="T99" fmla="*/ 860 h 1921"/>
              <a:gd name="T100" fmla="*/ 1378 w 1407"/>
              <a:gd name="T101" fmla="*/ 964 h 1921"/>
              <a:gd name="T102" fmla="*/ 1349 w 1407"/>
              <a:gd name="T103" fmla="*/ 1065 h 1921"/>
              <a:gd name="T104" fmla="*/ 1314 w 1407"/>
              <a:gd name="T105" fmla="*/ 1164 h 1921"/>
              <a:gd name="T106" fmla="*/ 1273 w 1407"/>
              <a:gd name="T107" fmla="*/ 1260 h 1921"/>
              <a:gd name="T108" fmla="*/ 1201 w 1407"/>
              <a:gd name="T109" fmla="*/ 1396 h 1921"/>
              <a:gd name="T110" fmla="*/ 1092 w 1407"/>
              <a:gd name="T111" fmla="*/ 1562 h 1921"/>
              <a:gd name="T112" fmla="*/ 976 w 1407"/>
              <a:gd name="T113" fmla="*/ 1703 h 1921"/>
              <a:gd name="T114" fmla="*/ 859 w 1407"/>
              <a:gd name="T115" fmla="*/ 1817 h 1921"/>
              <a:gd name="T116" fmla="*/ 777 w 1407"/>
              <a:gd name="T117" fmla="*/ 1879 h 1921"/>
              <a:gd name="T118" fmla="*/ 727 w 1407"/>
              <a:gd name="T119" fmla="*/ 1909 h 1921"/>
              <a:gd name="T120" fmla="*/ 703 w 1407"/>
              <a:gd name="T121" fmla="*/ 1921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7" h="1921">
                <a:moveTo>
                  <a:pt x="703" y="1921"/>
                </a:moveTo>
                <a:lnTo>
                  <a:pt x="680" y="1909"/>
                </a:lnTo>
                <a:lnTo>
                  <a:pt x="630" y="1879"/>
                </a:lnTo>
                <a:lnTo>
                  <a:pt x="548" y="1817"/>
                </a:lnTo>
                <a:lnTo>
                  <a:pt x="431" y="1703"/>
                </a:lnTo>
                <a:lnTo>
                  <a:pt x="315" y="1562"/>
                </a:lnTo>
                <a:lnTo>
                  <a:pt x="206" y="1396"/>
                </a:lnTo>
                <a:lnTo>
                  <a:pt x="134" y="1260"/>
                </a:lnTo>
                <a:lnTo>
                  <a:pt x="93" y="1164"/>
                </a:lnTo>
                <a:lnTo>
                  <a:pt x="58" y="1065"/>
                </a:lnTo>
                <a:lnTo>
                  <a:pt x="31" y="964"/>
                </a:lnTo>
                <a:lnTo>
                  <a:pt x="11" y="860"/>
                </a:lnTo>
                <a:lnTo>
                  <a:pt x="1" y="757"/>
                </a:lnTo>
                <a:lnTo>
                  <a:pt x="0" y="704"/>
                </a:lnTo>
                <a:lnTo>
                  <a:pt x="0" y="667"/>
                </a:lnTo>
                <a:lnTo>
                  <a:pt x="7" y="597"/>
                </a:lnTo>
                <a:lnTo>
                  <a:pt x="22" y="529"/>
                </a:lnTo>
                <a:lnTo>
                  <a:pt x="42" y="461"/>
                </a:lnTo>
                <a:lnTo>
                  <a:pt x="68" y="399"/>
                </a:lnTo>
                <a:lnTo>
                  <a:pt x="101" y="339"/>
                </a:lnTo>
                <a:lnTo>
                  <a:pt x="140" y="282"/>
                </a:lnTo>
                <a:lnTo>
                  <a:pt x="182" y="230"/>
                </a:lnTo>
                <a:lnTo>
                  <a:pt x="230" y="183"/>
                </a:lnTo>
                <a:lnTo>
                  <a:pt x="282" y="140"/>
                </a:lnTo>
                <a:lnTo>
                  <a:pt x="338" y="102"/>
                </a:lnTo>
                <a:lnTo>
                  <a:pt x="399" y="70"/>
                </a:lnTo>
                <a:lnTo>
                  <a:pt x="461" y="43"/>
                </a:lnTo>
                <a:lnTo>
                  <a:pt x="527" y="22"/>
                </a:lnTo>
                <a:lnTo>
                  <a:pt x="596" y="8"/>
                </a:lnTo>
                <a:lnTo>
                  <a:pt x="667" y="1"/>
                </a:lnTo>
                <a:lnTo>
                  <a:pt x="703" y="0"/>
                </a:lnTo>
                <a:lnTo>
                  <a:pt x="740" y="1"/>
                </a:lnTo>
                <a:lnTo>
                  <a:pt x="811" y="8"/>
                </a:lnTo>
                <a:lnTo>
                  <a:pt x="880" y="22"/>
                </a:lnTo>
                <a:lnTo>
                  <a:pt x="946" y="43"/>
                </a:lnTo>
                <a:lnTo>
                  <a:pt x="1009" y="70"/>
                </a:lnTo>
                <a:lnTo>
                  <a:pt x="1069" y="102"/>
                </a:lnTo>
                <a:lnTo>
                  <a:pt x="1125" y="140"/>
                </a:lnTo>
                <a:lnTo>
                  <a:pt x="1177" y="183"/>
                </a:lnTo>
                <a:lnTo>
                  <a:pt x="1225" y="230"/>
                </a:lnTo>
                <a:lnTo>
                  <a:pt x="1267" y="282"/>
                </a:lnTo>
                <a:lnTo>
                  <a:pt x="1306" y="339"/>
                </a:lnTo>
                <a:lnTo>
                  <a:pt x="1339" y="399"/>
                </a:lnTo>
                <a:lnTo>
                  <a:pt x="1365" y="461"/>
                </a:lnTo>
                <a:lnTo>
                  <a:pt x="1385" y="529"/>
                </a:lnTo>
                <a:lnTo>
                  <a:pt x="1400" y="597"/>
                </a:lnTo>
                <a:lnTo>
                  <a:pt x="1407" y="667"/>
                </a:lnTo>
                <a:lnTo>
                  <a:pt x="1407" y="704"/>
                </a:lnTo>
                <a:lnTo>
                  <a:pt x="1407" y="757"/>
                </a:lnTo>
                <a:lnTo>
                  <a:pt x="1397" y="860"/>
                </a:lnTo>
                <a:lnTo>
                  <a:pt x="1378" y="964"/>
                </a:lnTo>
                <a:lnTo>
                  <a:pt x="1349" y="1065"/>
                </a:lnTo>
                <a:lnTo>
                  <a:pt x="1314" y="1164"/>
                </a:lnTo>
                <a:lnTo>
                  <a:pt x="1273" y="1260"/>
                </a:lnTo>
                <a:lnTo>
                  <a:pt x="1201" y="1396"/>
                </a:lnTo>
                <a:lnTo>
                  <a:pt x="1092" y="1562"/>
                </a:lnTo>
                <a:lnTo>
                  <a:pt x="976" y="1703"/>
                </a:lnTo>
                <a:lnTo>
                  <a:pt x="859" y="1817"/>
                </a:lnTo>
                <a:lnTo>
                  <a:pt x="777" y="1879"/>
                </a:lnTo>
                <a:lnTo>
                  <a:pt x="727" y="1909"/>
                </a:lnTo>
                <a:lnTo>
                  <a:pt x="703" y="1921"/>
                </a:lnTo>
                <a:close/>
              </a:path>
            </a:pathLst>
          </a:custGeom>
          <a:solidFill>
            <a:srgbClr val="FFFFFF"/>
          </a:solidFill>
          <a:ln>
            <a:solidFill>
              <a:schemeClr val="bg1"/>
            </a:solidFill>
          </a:ln>
        </p:spPr>
        <p:txBody>
          <a:bodyPr vert="horz" wrap="square" lIns="96012" tIns="48007" rIns="96012" bIns="48007" numCol="1" anchor="t" anchorCtr="0" compatLnSpc="1">
            <a:prstTxWarp prst="textNoShape">
              <a:avLst/>
            </a:prstTxWarp>
          </a:bodyPr>
          <a:lstStyle/>
          <a:p>
            <a:endParaRPr lang="en-AU"/>
          </a:p>
        </p:txBody>
      </p:sp>
      <p:sp>
        <p:nvSpPr>
          <p:cNvPr id="20" name="Freeform 1004">
            <a:extLst>
              <a:ext uri="{FF2B5EF4-FFF2-40B4-BE49-F238E27FC236}">
                <a16:creationId xmlns:a16="http://schemas.microsoft.com/office/drawing/2014/main" id="{43E02ED6-6C8F-B3FA-0EA6-4001A56262CE}"/>
              </a:ext>
              <a:ext uri="{C183D7F6-B498-43B3-948B-1728B52AA6E4}">
                <adec:decorative xmlns:adec="http://schemas.microsoft.com/office/drawing/2017/decorative" val="1"/>
              </a:ext>
            </a:extLst>
          </p:cNvPr>
          <p:cNvSpPr>
            <a:spLocks/>
          </p:cNvSpPr>
          <p:nvPr/>
        </p:nvSpPr>
        <p:spPr bwMode="auto">
          <a:xfrm>
            <a:off x="4903996" y="473322"/>
            <a:ext cx="792000" cy="1100445"/>
          </a:xfrm>
          <a:custGeom>
            <a:avLst/>
            <a:gdLst>
              <a:gd name="T0" fmla="*/ 703 w 1407"/>
              <a:gd name="T1" fmla="*/ 1921 h 1921"/>
              <a:gd name="T2" fmla="*/ 680 w 1407"/>
              <a:gd name="T3" fmla="*/ 1909 h 1921"/>
              <a:gd name="T4" fmla="*/ 630 w 1407"/>
              <a:gd name="T5" fmla="*/ 1879 h 1921"/>
              <a:gd name="T6" fmla="*/ 548 w 1407"/>
              <a:gd name="T7" fmla="*/ 1817 h 1921"/>
              <a:gd name="T8" fmla="*/ 431 w 1407"/>
              <a:gd name="T9" fmla="*/ 1703 h 1921"/>
              <a:gd name="T10" fmla="*/ 315 w 1407"/>
              <a:gd name="T11" fmla="*/ 1562 h 1921"/>
              <a:gd name="T12" fmla="*/ 206 w 1407"/>
              <a:gd name="T13" fmla="*/ 1396 h 1921"/>
              <a:gd name="T14" fmla="*/ 134 w 1407"/>
              <a:gd name="T15" fmla="*/ 1260 h 1921"/>
              <a:gd name="T16" fmla="*/ 93 w 1407"/>
              <a:gd name="T17" fmla="*/ 1164 h 1921"/>
              <a:gd name="T18" fmla="*/ 58 w 1407"/>
              <a:gd name="T19" fmla="*/ 1065 h 1921"/>
              <a:gd name="T20" fmla="*/ 31 w 1407"/>
              <a:gd name="T21" fmla="*/ 964 h 1921"/>
              <a:gd name="T22" fmla="*/ 11 w 1407"/>
              <a:gd name="T23" fmla="*/ 860 h 1921"/>
              <a:gd name="T24" fmla="*/ 1 w 1407"/>
              <a:gd name="T25" fmla="*/ 757 h 1921"/>
              <a:gd name="T26" fmla="*/ 0 w 1407"/>
              <a:gd name="T27" fmla="*/ 704 h 1921"/>
              <a:gd name="T28" fmla="*/ 0 w 1407"/>
              <a:gd name="T29" fmla="*/ 667 h 1921"/>
              <a:gd name="T30" fmla="*/ 7 w 1407"/>
              <a:gd name="T31" fmla="*/ 597 h 1921"/>
              <a:gd name="T32" fmla="*/ 22 w 1407"/>
              <a:gd name="T33" fmla="*/ 529 h 1921"/>
              <a:gd name="T34" fmla="*/ 42 w 1407"/>
              <a:gd name="T35" fmla="*/ 461 h 1921"/>
              <a:gd name="T36" fmla="*/ 68 w 1407"/>
              <a:gd name="T37" fmla="*/ 399 h 1921"/>
              <a:gd name="T38" fmla="*/ 101 w 1407"/>
              <a:gd name="T39" fmla="*/ 339 h 1921"/>
              <a:gd name="T40" fmla="*/ 140 w 1407"/>
              <a:gd name="T41" fmla="*/ 282 h 1921"/>
              <a:gd name="T42" fmla="*/ 182 w 1407"/>
              <a:gd name="T43" fmla="*/ 230 h 1921"/>
              <a:gd name="T44" fmla="*/ 230 w 1407"/>
              <a:gd name="T45" fmla="*/ 183 h 1921"/>
              <a:gd name="T46" fmla="*/ 282 w 1407"/>
              <a:gd name="T47" fmla="*/ 140 h 1921"/>
              <a:gd name="T48" fmla="*/ 338 w 1407"/>
              <a:gd name="T49" fmla="*/ 102 h 1921"/>
              <a:gd name="T50" fmla="*/ 399 w 1407"/>
              <a:gd name="T51" fmla="*/ 70 h 1921"/>
              <a:gd name="T52" fmla="*/ 461 w 1407"/>
              <a:gd name="T53" fmla="*/ 43 h 1921"/>
              <a:gd name="T54" fmla="*/ 527 w 1407"/>
              <a:gd name="T55" fmla="*/ 22 h 1921"/>
              <a:gd name="T56" fmla="*/ 596 w 1407"/>
              <a:gd name="T57" fmla="*/ 8 h 1921"/>
              <a:gd name="T58" fmla="*/ 667 w 1407"/>
              <a:gd name="T59" fmla="*/ 1 h 1921"/>
              <a:gd name="T60" fmla="*/ 703 w 1407"/>
              <a:gd name="T61" fmla="*/ 0 h 1921"/>
              <a:gd name="T62" fmla="*/ 740 w 1407"/>
              <a:gd name="T63" fmla="*/ 1 h 1921"/>
              <a:gd name="T64" fmla="*/ 811 w 1407"/>
              <a:gd name="T65" fmla="*/ 8 h 1921"/>
              <a:gd name="T66" fmla="*/ 880 w 1407"/>
              <a:gd name="T67" fmla="*/ 22 h 1921"/>
              <a:gd name="T68" fmla="*/ 946 w 1407"/>
              <a:gd name="T69" fmla="*/ 43 h 1921"/>
              <a:gd name="T70" fmla="*/ 1009 w 1407"/>
              <a:gd name="T71" fmla="*/ 70 h 1921"/>
              <a:gd name="T72" fmla="*/ 1069 w 1407"/>
              <a:gd name="T73" fmla="*/ 102 h 1921"/>
              <a:gd name="T74" fmla="*/ 1125 w 1407"/>
              <a:gd name="T75" fmla="*/ 140 h 1921"/>
              <a:gd name="T76" fmla="*/ 1177 w 1407"/>
              <a:gd name="T77" fmla="*/ 183 h 1921"/>
              <a:gd name="T78" fmla="*/ 1225 w 1407"/>
              <a:gd name="T79" fmla="*/ 230 h 1921"/>
              <a:gd name="T80" fmla="*/ 1267 w 1407"/>
              <a:gd name="T81" fmla="*/ 282 h 1921"/>
              <a:gd name="T82" fmla="*/ 1306 w 1407"/>
              <a:gd name="T83" fmla="*/ 339 h 1921"/>
              <a:gd name="T84" fmla="*/ 1339 w 1407"/>
              <a:gd name="T85" fmla="*/ 399 h 1921"/>
              <a:gd name="T86" fmla="*/ 1365 w 1407"/>
              <a:gd name="T87" fmla="*/ 461 h 1921"/>
              <a:gd name="T88" fmla="*/ 1385 w 1407"/>
              <a:gd name="T89" fmla="*/ 529 h 1921"/>
              <a:gd name="T90" fmla="*/ 1400 w 1407"/>
              <a:gd name="T91" fmla="*/ 597 h 1921"/>
              <a:gd name="T92" fmla="*/ 1407 w 1407"/>
              <a:gd name="T93" fmla="*/ 667 h 1921"/>
              <a:gd name="T94" fmla="*/ 1407 w 1407"/>
              <a:gd name="T95" fmla="*/ 704 h 1921"/>
              <a:gd name="T96" fmla="*/ 1407 w 1407"/>
              <a:gd name="T97" fmla="*/ 757 h 1921"/>
              <a:gd name="T98" fmla="*/ 1397 w 1407"/>
              <a:gd name="T99" fmla="*/ 860 h 1921"/>
              <a:gd name="T100" fmla="*/ 1378 w 1407"/>
              <a:gd name="T101" fmla="*/ 964 h 1921"/>
              <a:gd name="T102" fmla="*/ 1349 w 1407"/>
              <a:gd name="T103" fmla="*/ 1065 h 1921"/>
              <a:gd name="T104" fmla="*/ 1314 w 1407"/>
              <a:gd name="T105" fmla="*/ 1164 h 1921"/>
              <a:gd name="T106" fmla="*/ 1273 w 1407"/>
              <a:gd name="T107" fmla="*/ 1260 h 1921"/>
              <a:gd name="T108" fmla="*/ 1201 w 1407"/>
              <a:gd name="T109" fmla="*/ 1396 h 1921"/>
              <a:gd name="T110" fmla="*/ 1092 w 1407"/>
              <a:gd name="T111" fmla="*/ 1562 h 1921"/>
              <a:gd name="T112" fmla="*/ 976 w 1407"/>
              <a:gd name="T113" fmla="*/ 1703 h 1921"/>
              <a:gd name="T114" fmla="*/ 859 w 1407"/>
              <a:gd name="T115" fmla="*/ 1817 h 1921"/>
              <a:gd name="T116" fmla="*/ 777 w 1407"/>
              <a:gd name="T117" fmla="*/ 1879 h 1921"/>
              <a:gd name="T118" fmla="*/ 727 w 1407"/>
              <a:gd name="T119" fmla="*/ 1909 h 1921"/>
              <a:gd name="T120" fmla="*/ 703 w 1407"/>
              <a:gd name="T121" fmla="*/ 1921 h 1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7" h="1921">
                <a:moveTo>
                  <a:pt x="703" y="1921"/>
                </a:moveTo>
                <a:lnTo>
                  <a:pt x="680" y="1909"/>
                </a:lnTo>
                <a:lnTo>
                  <a:pt x="630" y="1879"/>
                </a:lnTo>
                <a:lnTo>
                  <a:pt x="548" y="1817"/>
                </a:lnTo>
                <a:lnTo>
                  <a:pt x="431" y="1703"/>
                </a:lnTo>
                <a:lnTo>
                  <a:pt x="315" y="1562"/>
                </a:lnTo>
                <a:lnTo>
                  <a:pt x="206" y="1396"/>
                </a:lnTo>
                <a:lnTo>
                  <a:pt x="134" y="1260"/>
                </a:lnTo>
                <a:lnTo>
                  <a:pt x="93" y="1164"/>
                </a:lnTo>
                <a:lnTo>
                  <a:pt x="58" y="1065"/>
                </a:lnTo>
                <a:lnTo>
                  <a:pt x="31" y="964"/>
                </a:lnTo>
                <a:lnTo>
                  <a:pt x="11" y="860"/>
                </a:lnTo>
                <a:lnTo>
                  <a:pt x="1" y="757"/>
                </a:lnTo>
                <a:lnTo>
                  <a:pt x="0" y="704"/>
                </a:lnTo>
                <a:lnTo>
                  <a:pt x="0" y="667"/>
                </a:lnTo>
                <a:lnTo>
                  <a:pt x="7" y="597"/>
                </a:lnTo>
                <a:lnTo>
                  <a:pt x="22" y="529"/>
                </a:lnTo>
                <a:lnTo>
                  <a:pt x="42" y="461"/>
                </a:lnTo>
                <a:lnTo>
                  <a:pt x="68" y="399"/>
                </a:lnTo>
                <a:lnTo>
                  <a:pt x="101" y="339"/>
                </a:lnTo>
                <a:lnTo>
                  <a:pt x="140" y="282"/>
                </a:lnTo>
                <a:lnTo>
                  <a:pt x="182" y="230"/>
                </a:lnTo>
                <a:lnTo>
                  <a:pt x="230" y="183"/>
                </a:lnTo>
                <a:lnTo>
                  <a:pt x="282" y="140"/>
                </a:lnTo>
                <a:lnTo>
                  <a:pt x="338" y="102"/>
                </a:lnTo>
                <a:lnTo>
                  <a:pt x="399" y="70"/>
                </a:lnTo>
                <a:lnTo>
                  <a:pt x="461" y="43"/>
                </a:lnTo>
                <a:lnTo>
                  <a:pt x="527" y="22"/>
                </a:lnTo>
                <a:lnTo>
                  <a:pt x="596" y="8"/>
                </a:lnTo>
                <a:lnTo>
                  <a:pt x="667" y="1"/>
                </a:lnTo>
                <a:lnTo>
                  <a:pt x="703" y="0"/>
                </a:lnTo>
                <a:lnTo>
                  <a:pt x="740" y="1"/>
                </a:lnTo>
                <a:lnTo>
                  <a:pt x="811" y="8"/>
                </a:lnTo>
                <a:lnTo>
                  <a:pt x="880" y="22"/>
                </a:lnTo>
                <a:lnTo>
                  <a:pt x="946" y="43"/>
                </a:lnTo>
                <a:lnTo>
                  <a:pt x="1009" y="70"/>
                </a:lnTo>
                <a:lnTo>
                  <a:pt x="1069" y="102"/>
                </a:lnTo>
                <a:lnTo>
                  <a:pt x="1125" y="140"/>
                </a:lnTo>
                <a:lnTo>
                  <a:pt x="1177" y="183"/>
                </a:lnTo>
                <a:lnTo>
                  <a:pt x="1225" y="230"/>
                </a:lnTo>
                <a:lnTo>
                  <a:pt x="1267" y="282"/>
                </a:lnTo>
                <a:lnTo>
                  <a:pt x="1306" y="339"/>
                </a:lnTo>
                <a:lnTo>
                  <a:pt x="1339" y="399"/>
                </a:lnTo>
                <a:lnTo>
                  <a:pt x="1365" y="461"/>
                </a:lnTo>
                <a:lnTo>
                  <a:pt x="1385" y="529"/>
                </a:lnTo>
                <a:lnTo>
                  <a:pt x="1400" y="597"/>
                </a:lnTo>
                <a:lnTo>
                  <a:pt x="1407" y="667"/>
                </a:lnTo>
                <a:lnTo>
                  <a:pt x="1407" y="704"/>
                </a:lnTo>
                <a:lnTo>
                  <a:pt x="1407" y="757"/>
                </a:lnTo>
                <a:lnTo>
                  <a:pt x="1397" y="860"/>
                </a:lnTo>
                <a:lnTo>
                  <a:pt x="1378" y="964"/>
                </a:lnTo>
                <a:lnTo>
                  <a:pt x="1349" y="1065"/>
                </a:lnTo>
                <a:lnTo>
                  <a:pt x="1314" y="1164"/>
                </a:lnTo>
                <a:lnTo>
                  <a:pt x="1273" y="1260"/>
                </a:lnTo>
                <a:lnTo>
                  <a:pt x="1201" y="1396"/>
                </a:lnTo>
                <a:lnTo>
                  <a:pt x="1092" y="1562"/>
                </a:lnTo>
                <a:lnTo>
                  <a:pt x="976" y="1703"/>
                </a:lnTo>
                <a:lnTo>
                  <a:pt x="859" y="1817"/>
                </a:lnTo>
                <a:lnTo>
                  <a:pt x="777" y="1879"/>
                </a:lnTo>
                <a:lnTo>
                  <a:pt x="727" y="1909"/>
                </a:lnTo>
                <a:lnTo>
                  <a:pt x="703" y="1921"/>
                </a:lnTo>
                <a:close/>
              </a:path>
            </a:pathLst>
          </a:custGeom>
          <a:solidFill>
            <a:srgbClr val="00703C">
              <a:alpha val="40000"/>
            </a:srgbClr>
          </a:solidFill>
          <a:ln>
            <a:solidFill>
              <a:schemeClr val="bg1"/>
            </a:solidFill>
          </a:ln>
        </p:spPr>
        <p:txBody>
          <a:bodyPr vert="horz" wrap="square" lIns="96012" tIns="48007" rIns="96012" bIns="48007" numCol="1" anchor="t" anchorCtr="0" compatLnSpc="1">
            <a:prstTxWarp prst="textNoShape">
              <a:avLst/>
            </a:prstTxWarp>
          </a:bodyPr>
          <a:lstStyle/>
          <a:p>
            <a:endParaRPr lang="en-AU">
              <a:solidFill>
                <a:srgbClr val="197C7D"/>
              </a:solidFill>
            </a:endParaRPr>
          </a:p>
        </p:txBody>
      </p:sp>
      <p:sp>
        <p:nvSpPr>
          <p:cNvPr id="21" name="Freeform 21">
            <a:extLst>
              <a:ext uri="{FF2B5EF4-FFF2-40B4-BE49-F238E27FC236}">
                <a16:creationId xmlns:a16="http://schemas.microsoft.com/office/drawing/2014/main" id="{1F102A36-0C33-8B76-CCF0-5B7E270AB6FB}"/>
              </a:ext>
              <a:ext uri="{C183D7F6-B498-43B3-948B-1728B52AA6E4}">
                <adec:decorative xmlns:adec="http://schemas.microsoft.com/office/drawing/2017/decorative" val="0"/>
              </a:ext>
            </a:extLst>
          </p:cNvPr>
          <p:cNvSpPr/>
          <p:nvPr/>
        </p:nvSpPr>
        <p:spPr bwMode="auto">
          <a:xfrm>
            <a:off x="4962068" y="549320"/>
            <a:ext cx="684000" cy="684000"/>
          </a:xfrm>
          <a:custGeom>
            <a:avLst/>
            <a:gdLst>
              <a:gd name="connsiteX0" fmla="*/ 360149 w 720298"/>
              <a:gd name="connsiteY0" fmla="*/ 0 h 720298"/>
              <a:gd name="connsiteX1" fmla="*/ 720298 w 720298"/>
              <a:gd name="connsiteY1" fmla="*/ 360149 h 720298"/>
              <a:gd name="connsiteX2" fmla="*/ 360149 w 720298"/>
              <a:gd name="connsiteY2" fmla="*/ 720298 h 720298"/>
              <a:gd name="connsiteX3" fmla="*/ 0 w 720298"/>
              <a:gd name="connsiteY3" fmla="*/ 360149 h 720298"/>
              <a:gd name="connsiteX4" fmla="*/ 360149 w 720298"/>
              <a:gd name="connsiteY4" fmla="*/ 0 h 72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298" h="720298">
                <a:moveTo>
                  <a:pt x="360149" y="0"/>
                </a:moveTo>
                <a:cubicBezTo>
                  <a:pt x="559054" y="0"/>
                  <a:pt x="720298" y="161244"/>
                  <a:pt x="720298" y="360149"/>
                </a:cubicBezTo>
                <a:cubicBezTo>
                  <a:pt x="720298" y="559054"/>
                  <a:pt x="559054" y="720298"/>
                  <a:pt x="360149" y="720298"/>
                </a:cubicBezTo>
                <a:cubicBezTo>
                  <a:pt x="161244" y="720298"/>
                  <a:pt x="0" y="559054"/>
                  <a:pt x="0" y="360149"/>
                </a:cubicBezTo>
                <a:cubicBezTo>
                  <a:pt x="0" y="161244"/>
                  <a:pt x="161244" y="0"/>
                  <a:pt x="360149" y="0"/>
                </a:cubicBezTo>
                <a:close/>
              </a:path>
            </a:pathLst>
          </a:custGeom>
          <a:solidFill>
            <a:schemeClr val="bg1"/>
          </a:solidFill>
          <a:ln w="9525">
            <a:noFill/>
            <a:round/>
            <a:headEnd/>
            <a:tailEnd/>
          </a:ln>
        </p:spPr>
        <p:txBody>
          <a:bodyPr vert="horz" wrap="square" lIns="0" tIns="0" rIns="0" bIns="0" numCol="1" rtlCol="0" anchor="ctr" anchorCtr="0" compatLnSpc="1">
            <a:prstTxWarp prst="textNoShape">
              <a:avLst/>
            </a:prstTxWarp>
          </a:bodyPr>
          <a:lstStyle/>
          <a:p>
            <a:pPr algn="ctr">
              <a:lnSpc>
                <a:spcPct val="107000"/>
              </a:lnSpc>
            </a:pPr>
            <a:r>
              <a:rPr lang="en-AU" sz="900" b="1"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Disclosure </a:t>
            </a:r>
            <a:endParaRPr lang="en-AU" sz="800" kern="1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900" b="1"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&amp; other risk drivers</a:t>
            </a:r>
            <a:endParaRPr lang="en-AU" sz="800" kern="1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5C26951F-AFD0-1078-3185-312945EA607E}"/>
              </a:ext>
            </a:extLst>
          </p:cNvPr>
          <p:cNvSpPr/>
          <p:nvPr/>
        </p:nvSpPr>
        <p:spPr>
          <a:xfrm flipH="1">
            <a:off x="5894263" y="566827"/>
            <a:ext cx="3274826" cy="1230734"/>
          </a:xfrm>
          <a:prstGeom prst="rect">
            <a:avLst/>
          </a:prstGeom>
        </p:spPr>
        <p:txBody>
          <a:bodyPr wrap="square" lIns="0" tIns="0" rIns="0" bIns="0" anchor="t" anchorCtr="0">
            <a:noAutofit/>
          </a:bodyPr>
          <a:lstStyle/>
          <a:p>
            <a:pPr marL="177800" indent="-177800">
              <a:lnSpc>
                <a:spcPct val="107000"/>
              </a:lnSpc>
              <a:spcAft>
                <a:spcPts val="200"/>
              </a:spcAft>
              <a:buFont typeface="Wingdings 2" panose="05020102010507070707" pitchFamily="18" charset="2"/>
              <a:buChar char=""/>
            </a:pPr>
            <a:r>
              <a:rPr lang="en-US" sz="1400" dirty="0">
                <a:latin typeface="Calibri" panose="020F0502020204030204" pitchFamily="34" charset="0"/>
                <a:ea typeface="Calibri" panose="020F0502020204030204" pitchFamily="34" charset="0"/>
                <a:cs typeface="Calibri" panose="020F0502020204030204" pitchFamily="34" charset="0"/>
              </a:rPr>
              <a:t>Integrity supporting tool technologies</a:t>
            </a:r>
            <a:endParaRPr lang="en-AU" sz="1400" kern="100" dirty="0">
              <a:latin typeface="Calibri" panose="020F0502020204030204" pitchFamily="34" charset="0"/>
              <a:ea typeface="Calibri" panose="020F0502020204030204" pitchFamily="34" charset="0"/>
              <a:cs typeface="Times New Roman" panose="02020603050405020304" pitchFamily="18" charset="0"/>
            </a:endParaRPr>
          </a:p>
          <a:p>
            <a:pPr marL="177800" indent="-177800">
              <a:lnSpc>
                <a:spcPct val="107000"/>
              </a:lnSpc>
              <a:spcAft>
                <a:spcPts val="200"/>
              </a:spcAft>
              <a:buFont typeface="Wingdings 2" panose="05020102010507070707" pitchFamily="18" charset="2"/>
              <a:buChar char=""/>
            </a:pPr>
            <a:r>
              <a:rPr lang="en-US" sz="1400" dirty="0">
                <a:latin typeface="Calibri" panose="020F0502020204030204" pitchFamily="34" charset="0"/>
                <a:ea typeface="Calibri" panose="020F0502020204030204" pitchFamily="34" charset="0"/>
                <a:cs typeface="Calibri" panose="020F0502020204030204" pitchFamily="34" charset="0"/>
              </a:rPr>
              <a:t>Inter-agency agreements for collaborative assurance</a:t>
            </a:r>
          </a:p>
          <a:p>
            <a:pPr marL="177800" indent="-177800">
              <a:lnSpc>
                <a:spcPct val="107000"/>
              </a:lnSpc>
              <a:spcAft>
                <a:spcPts val="200"/>
              </a:spcAft>
              <a:buFont typeface="Wingdings 2" panose="05020102010507070707" pitchFamily="18" charset="2"/>
              <a:buChar char=""/>
            </a:pPr>
            <a:r>
              <a:rPr lang="en-US" sz="1400" dirty="0">
                <a:latin typeface="Calibri" panose="020F0502020204030204" pitchFamily="34" charset="0"/>
                <a:ea typeface="Calibri" panose="020F0502020204030204" pitchFamily="34" charset="0"/>
                <a:cs typeface="Calibri" panose="020F0502020204030204" pitchFamily="34" charset="0"/>
              </a:rPr>
              <a:t>On site verification</a:t>
            </a:r>
            <a:r>
              <a:rPr lang="en-US" sz="1200" dirty="0">
                <a:latin typeface="Calibri" panose="020F0502020204030204" pitchFamily="34" charset="0"/>
                <a:ea typeface="Calibri" panose="020F0502020204030204" pitchFamily="34" charset="0"/>
                <a:cs typeface="Calibri" panose="020F0502020204030204" pitchFamily="34" charset="0"/>
              </a:rPr>
              <a:t> </a:t>
            </a:r>
            <a:r>
              <a:rPr lang="en-US" sz="1400" dirty="0">
                <a:latin typeface="Calibri" panose="020F0502020204030204" pitchFamily="34" charset="0"/>
                <a:ea typeface="Calibri" panose="020F0502020204030204" pitchFamily="34" charset="0"/>
                <a:cs typeface="Calibri" panose="020F0502020204030204" pitchFamily="34" charset="0"/>
              </a:rPr>
              <a:t>audit</a:t>
            </a:r>
          </a:p>
          <a:p>
            <a:pPr marL="177800" indent="-177800">
              <a:lnSpc>
                <a:spcPct val="107000"/>
              </a:lnSpc>
              <a:spcAft>
                <a:spcPts val="200"/>
              </a:spcAft>
              <a:buFont typeface="Wingdings 2" panose="05020102010507070707" pitchFamily="18" charset="2"/>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177800" indent="-177800">
              <a:lnSpc>
                <a:spcPct val="107000"/>
              </a:lnSpc>
              <a:spcAft>
                <a:spcPts val="200"/>
              </a:spcAft>
              <a:buFont typeface="Wingdings 2" panose="05020102010507070707" pitchFamily="18" charset="2"/>
              <a:buChar char=""/>
            </a:pPr>
            <a:endParaRPr lang="en-AU" sz="1400" kern="1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n-US" sz="1600" dirty="0">
                <a:solidFill>
                  <a:srgbClr val="007E5D"/>
                </a:solidFill>
                <a:latin typeface="Calibri" panose="020F0502020204030204" pitchFamily="34" charset="0"/>
                <a:ea typeface="Calibri" panose="020F0502020204030204" pitchFamily="34" charset="0"/>
                <a:cs typeface="Calibri" panose="020F0502020204030204" pitchFamily="34" charset="0"/>
              </a:rPr>
              <a:t> </a:t>
            </a:r>
            <a:endParaRPr lang="en-AU" sz="12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Content Placeholder 2">
            <a:extLst>
              <a:ext uri="{FF2B5EF4-FFF2-40B4-BE49-F238E27FC236}">
                <a16:creationId xmlns:a16="http://schemas.microsoft.com/office/drawing/2014/main" id="{C55F6989-71CF-E106-C434-80C944E97C80}"/>
              </a:ext>
            </a:extLst>
          </p:cNvPr>
          <p:cNvSpPr>
            <a:spLocks noGrp="1"/>
          </p:cNvSpPr>
          <p:nvPr>
            <p:ph sz="quarter" idx="10"/>
          </p:nvPr>
        </p:nvSpPr>
        <p:spPr>
          <a:xfrm>
            <a:off x="7652528" y="4368800"/>
            <a:ext cx="3658055" cy="1526401"/>
          </a:xfrm>
          <a:solidFill>
            <a:srgbClr val="00703F"/>
          </a:solidFill>
          <a:ln>
            <a:noFill/>
          </a:ln>
        </p:spPr>
        <p:txBody>
          <a:bodyPr vert="horz" lIns="72000" tIns="36000" rIns="54000" bIns="36000" anchor="ctr" anchorCtr="0">
            <a:noAutofit/>
          </a:bodyPr>
          <a:lstStyle/>
          <a:p>
            <a:pPr>
              <a:spcBef>
                <a:spcPts val="0"/>
              </a:spcBef>
              <a:spcAft>
                <a:spcPts val="800"/>
              </a:spcAft>
            </a:pPr>
            <a:r>
              <a:rPr lang="en-GB" sz="1800" b="1">
                <a:solidFill>
                  <a:schemeClr val="bg1"/>
                </a:solidFill>
              </a:rPr>
              <a:t>Do you support the overall assurance strategy?</a:t>
            </a:r>
          </a:p>
          <a:p>
            <a:pPr>
              <a:spcBef>
                <a:spcPts val="0"/>
              </a:spcBef>
              <a:spcAft>
                <a:spcPts val="800"/>
              </a:spcAft>
            </a:pPr>
            <a:r>
              <a:rPr lang="en-GB" sz="1800" b="1">
                <a:solidFill>
                  <a:schemeClr val="bg1"/>
                </a:solidFill>
              </a:rPr>
              <a:t>Are there additional elements that should be considered for the future?</a:t>
            </a:r>
          </a:p>
        </p:txBody>
      </p:sp>
      <p:sp>
        <p:nvSpPr>
          <p:cNvPr id="5" name="TextBox 4">
            <a:extLst>
              <a:ext uri="{FF2B5EF4-FFF2-40B4-BE49-F238E27FC236}">
                <a16:creationId xmlns:a16="http://schemas.microsoft.com/office/drawing/2014/main" id="{442E7CEF-8C0E-AFFB-C0B6-E2B08E550131}"/>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11</a:t>
            </a:fld>
            <a:endParaRPr lang="en-AU" sz="900"/>
          </a:p>
        </p:txBody>
      </p:sp>
    </p:spTree>
    <p:extLst>
      <p:ext uri="{BB962C8B-B14F-4D97-AF65-F5344CB8AC3E}">
        <p14:creationId xmlns:p14="http://schemas.microsoft.com/office/powerpoint/2010/main" val="1423397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1AB9B8-EC72-918E-AF1F-15FFDC42C76B}"/>
              </a:ext>
            </a:extLst>
          </p:cNvPr>
          <p:cNvSpPr>
            <a:spLocks noGrp="1"/>
          </p:cNvSpPr>
          <p:nvPr>
            <p:ph type="title" idx="4294967295"/>
          </p:nvPr>
        </p:nvSpPr>
        <p:spPr>
          <a:xfrm>
            <a:off x="838200" y="-1325563"/>
            <a:ext cx="10515600" cy="1325563"/>
          </a:xfrm>
          <a:prstGeom prst="rect">
            <a:avLst/>
          </a:prstGeom>
        </p:spPr>
        <p:txBody>
          <a:bodyPr anchor="b"/>
          <a:lstStyle/>
          <a:p>
            <a:r>
              <a:rPr lang="en-AU"/>
              <a:t>End slide</a:t>
            </a:r>
          </a:p>
        </p:txBody>
      </p:sp>
      <p:grpSp>
        <p:nvGrpSpPr>
          <p:cNvPr id="8" name="Group 7" descr="Website address www.dcceew.gov.au">
            <a:extLst>
              <a:ext uri="{FF2B5EF4-FFF2-40B4-BE49-F238E27FC236}">
                <a16:creationId xmlns:a16="http://schemas.microsoft.com/office/drawing/2014/main" id="{F179156D-198E-E3BC-BBAF-75AB336BC618}"/>
              </a:ext>
            </a:extLst>
          </p:cNvPr>
          <p:cNvGrpSpPr/>
          <p:nvPr/>
        </p:nvGrpSpPr>
        <p:grpSpPr>
          <a:xfrm>
            <a:off x="927057" y="5605263"/>
            <a:ext cx="796665" cy="412422"/>
            <a:chOff x="455873" y="5605263"/>
            <a:chExt cx="796665" cy="412422"/>
          </a:xfrm>
        </p:grpSpPr>
        <p:sp>
          <p:nvSpPr>
            <p:cNvPr id="9" name="TextBox 8" descr="Website address www.dcceew.gov.au">
              <a:extLst>
                <a:ext uri="{FF2B5EF4-FFF2-40B4-BE49-F238E27FC236}">
                  <a16:creationId xmlns:a16="http://schemas.microsoft.com/office/drawing/2014/main" id="{3DB254EB-EC04-5E12-691E-FC498D723F2D}"/>
                </a:ext>
              </a:extLst>
            </p:cNvPr>
            <p:cNvSpPr txBox="1"/>
            <p:nvPr/>
          </p:nvSpPr>
          <p:spPr>
            <a:xfrm>
              <a:off x="455873" y="5605264"/>
              <a:ext cx="796665" cy="412421"/>
            </a:xfrm>
            <a:prstGeom prst="rect">
              <a:avLst/>
            </a:prstGeom>
            <a:noFill/>
          </p:spPr>
          <p:txBody>
            <a:bodyPr wrap="square">
              <a:spAutoFit/>
            </a:bodyPr>
            <a:lstStyle/>
            <a:p>
              <a:pPr>
                <a:lnSpc>
                  <a:spcPts val="1200"/>
                </a:lnSpc>
              </a:pPr>
              <a:r>
                <a:rPr lang="en-AU" sz="1500" b="1">
                  <a:solidFill>
                    <a:schemeClr val="bg1"/>
                  </a:solidFill>
                </a:rPr>
                <a:t>dcceew</a:t>
              </a:r>
              <a:br>
                <a:rPr lang="en-AU" sz="1500" b="1">
                  <a:solidFill>
                    <a:schemeClr val="bg1"/>
                  </a:solidFill>
                </a:rPr>
              </a:br>
              <a:r>
                <a:rPr lang="en-AU" sz="1500">
                  <a:solidFill>
                    <a:schemeClr val="bg1"/>
                  </a:solidFill>
                </a:rPr>
                <a:t>gov.au</a:t>
              </a:r>
            </a:p>
          </p:txBody>
        </p:sp>
        <p:cxnSp>
          <p:nvCxnSpPr>
            <p:cNvPr id="10" name="Straight Connector 9">
              <a:extLst>
                <a:ext uri="{FF2B5EF4-FFF2-40B4-BE49-F238E27FC236}">
                  <a16:creationId xmlns:a16="http://schemas.microsoft.com/office/drawing/2014/main" id="{DBDDAD5F-2861-0DDC-046C-1FC584D55969}"/>
                </a:ext>
              </a:extLst>
            </p:cNvPr>
            <p:cNvCxnSpPr>
              <a:cxnSpLocks/>
            </p:cNvCxnSpPr>
            <p:nvPr/>
          </p:nvCxnSpPr>
          <p:spPr>
            <a:xfrm>
              <a:off x="463975" y="5605263"/>
              <a:ext cx="0" cy="344838"/>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A5282D2-3893-87E6-D332-964012593922}"/>
              </a:ext>
            </a:extLst>
          </p:cNvPr>
          <p:cNvSpPr txBox="1"/>
          <p:nvPr/>
        </p:nvSpPr>
        <p:spPr>
          <a:xfrm>
            <a:off x="911225" y="2331691"/>
            <a:ext cx="3224213" cy="1354217"/>
          </a:xfrm>
          <a:prstGeom prst="rect">
            <a:avLst/>
          </a:prstGeom>
          <a:noFill/>
        </p:spPr>
        <p:txBody>
          <a:bodyPr wrap="square" rtlCol="0">
            <a:spAutoFit/>
          </a:bodyPr>
          <a:lstStyle/>
          <a:p>
            <a:pPr>
              <a:spcAft>
                <a:spcPts val="1200"/>
              </a:spcAft>
            </a:pPr>
            <a:r>
              <a:rPr lang="en-AU" sz="3000">
                <a:solidFill>
                  <a:schemeClr val="bg1"/>
                </a:solidFill>
              </a:rPr>
              <a:t>Contact us</a:t>
            </a:r>
          </a:p>
          <a:p>
            <a:r>
              <a:rPr lang="en-AU" sz="1400" b="1">
                <a:solidFill>
                  <a:schemeClr val="bg1"/>
                </a:solidFill>
              </a:rPr>
              <a:t>NatHERS Strategy, Assurance and Governance team</a:t>
            </a:r>
            <a:br>
              <a:rPr lang="en-AU" sz="1400">
                <a:solidFill>
                  <a:schemeClr val="bg1"/>
                </a:solidFill>
              </a:rPr>
            </a:br>
            <a:r>
              <a:rPr lang="en-AU" sz="1400">
                <a:solidFill>
                  <a:schemeClr val="bg1"/>
                </a:solidFill>
              </a:rPr>
              <a:t>admin@nathers.gov.au</a:t>
            </a:r>
          </a:p>
        </p:txBody>
      </p:sp>
    </p:spTree>
    <p:extLst>
      <p:ext uri="{BB962C8B-B14F-4D97-AF65-F5344CB8AC3E}">
        <p14:creationId xmlns:p14="http://schemas.microsoft.com/office/powerpoint/2010/main" val="83498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35A192-EE03-34E4-B0D3-63C0BD11BF66}"/>
              </a:ext>
            </a:extLst>
          </p:cNvPr>
          <p:cNvSpPr>
            <a:spLocks noGrp="1"/>
          </p:cNvSpPr>
          <p:nvPr>
            <p:ph type="title" idx="4294967295"/>
          </p:nvPr>
        </p:nvSpPr>
        <p:spPr>
          <a:xfrm>
            <a:off x="838200" y="-1325563"/>
            <a:ext cx="10515600" cy="1325563"/>
          </a:xfrm>
          <a:prstGeom prst="rect">
            <a:avLst/>
          </a:prstGeom>
        </p:spPr>
        <p:txBody>
          <a:bodyPr lIns="91440" tIns="45720" rIns="91440" bIns="45720" anchor="b"/>
          <a:lstStyle/>
          <a:p>
            <a:r>
              <a:rPr lang="en-US" dirty="0">
                <a:ea typeface="Calibri Light"/>
                <a:cs typeface="Calibri Light"/>
              </a:rPr>
              <a:t>Acknowledgement of country</a:t>
            </a:r>
          </a:p>
        </p:txBody>
      </p:sp>
    </p:spTree>
    <p:extLst>
      <p:ext uri="{BB962C8B-B14F-4D97-AF65-F5344CB8AC3E}">
        <p14:creationId xmlns:p14="http://schemas.microsoft.com/office/powerpoint/2010/main" val="72411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7">
            <a:extLst>
              <a:ext uri="{FF2B5EF4-FFF2-40B4-BE49-F238E27FC236}">
                <a16:creationId xmlns:a16="http://schemas.microsoft.com/office/drawing/2014/main" id="{B74C8A19-C277-7FB3-F74B-4FA18D651741}"/>
              </a:ext>
            </a:extLst>
          </p:cNvPr>
          <p:cNvSpPr txBox="1">
            <a:spLocks noGrp="1"/>
          </p:cNvSpPr>
          <p:nvPr>
            <p:ph type="title" idx="4294967295"/>
          </p:nvPr>
        </p:nvSpPr>
        <p:spPr>
          <a:xfrm>
            <a:off x="2505858" y="417196"/>
            <a:ext cx="6802734" cy="92471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4800" b="1" dirty="0">
                <a:solidFill>
                  <a:srgbClr val="083A42"/>
                </a:solidFill>
                <a:latin typeface="+mn-lt"/>
              </a:rPr>
              <a:t>Conflict of interest reminder</a:t>
            </a:r>
            <a:endParaRPr kumimoji="0" lang="en-US" sz="4800" b="1" i="0" u="none" strike="noStrike" kern="1200" cap="none" spc="0" normalizeH="0" baseline="0" noProof="0" dirty="0">
              <a:ln>
                <a:noFill/>
              </a:ln>
              <a:solidFill>
                <a:srgbClr val="083A42"/>
              </a:solidFill>
              <a:effectLst/>
              <a:uLnTx/>
              <a:uFillTx/>
              <a:latin typeface="+mn-lt"/>
              <a:ea typeface="+mj-ea"/>
              <a:cs typeface="+mj-cs"/>
            </a:endParaRPr>
          </a:p>
        </p:txBody>
      </p:sp>
      <p:sp>
        <p:nvSpPr>
          <p:cNvPr id="4" name="Text Placeholder 2">
            <a:extLst>
              <a:ext uri="{FF2B5EF4-FFF2-40B4-BE49-F238E27FC236}">
                <a16:creationId xmlns:a16="http://schemas.microsoft.com/office/drawing/2014/main" id="{76A7FE73-9031-EEB7-98F4-099A58EC77DC}"/>
              </a:ext>
            </a:extLst>
          </p:cNvPr>
          <p:cNvSpPr txBox="1">
            <a:spLocks/>
          </p:cNvSpPr>
          <p:nvPr/>
        </p:nvSpPr>
        <p:spPr>
          <a:xfrm>
            <a:off x="930442" y="2422234"/>
            <a:ext cx="10536134" cy="3571306"/>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2" indent="-342900"/>
            <a:r>
              <a:rPr lang="en-AU" sz="2400" dirty="0">
                <a:ea typeface="Calibri"/>
                <a:cs typeface="Calibri"/>
              </a:rPr>
              <a:t>All stakeholder group members should have submitted a conflict of interest declaration as part of joining one of our consultative groups.</a:t>
            </a:r>
          </a:p>
          <a:p>
            <a:pPr marL="342900" lvl="2" indent="-342900"/>
            <a:endParaRPr lang="en-AU" sz="2400" dirty="0">
              <a:ea typeface="Calibri"/>
              <a:cs typeface="Calibri"/>
            </a:endParaRPr>
          </a:p>
          <a:p>
            <a:pPr marL="342900" lvl="2" indent="-342900"/>
            <a:r>
              <a:rPr lang="en-AU" sz="2400" dirty="0">
                <a:ea typeface="Calibri"/>
                <a:cs typeface="Calibri"/>
              </a:rPr>
              <a:t>If any new (actual or perceived) conflict of interests arise or are likely to arise, including as part of this consultation, members must </a:t>
            </a:r>
            <a:r>
              <a:rPr lang="en-US" sz="2400" dirty="0"/>
              <a:t>immediately notify the Department in writing.</a:t>
            </a:r>
            <a:endParaRPr lang="en-AU" sz="1600" b="1" dirty="0">
              <a:ea typeface="Calibri"/>
              <a:cs typeface="Calibri"/>
            </a:endParaRPr>
          </a:p>
        </p:txBody>
      </p:sp>
      <p:sp>
        <p:nvSpPr>
          <p:cNvPr id="2" name="TextBox 1">
            <a:extLst>
              <a:ext uri="{FF2B5EF4-FFF2-40B4-BE49-F238E27FC236}">
                <a16:creationId xmlns:a16="http://schemas.microsoft.com/office/drawing/2014/main" id="{BB77B1CE-7EB2-5366-8BEB-0BC4EA632CC1}"/>
              </a:ext>
            </a:extLst>
          </p:cNvPr>
          <p:cNvSpPr txBox="1"/>
          <p:nvPr/>
        </p:nvSpPr>
        <p:spPr>
          <a:xfrm>
            <a:off x="9875838" y="6073774"/>
            <a:ext cx="1441450" cy="184666"/>
          </a:xfrm>
          <a:prstGeom prst="rect">
            <a:avLst/>
          </a:prstGeom>
          <a:noFill/>
        </p:spPr>
        <p:txBody>
          <a:bodyPr wrap="square" lIns="0" tIns="0" rIns="0" bIns="0" rtlCol="0">
            <a:spAutoFit/>
          </a:bodyPr>
          <a:lstStyle/>
          <a:p>
            <a:pPr algn="r"/>
            <a:fld id="{E752D76F-37CE-4EFB-8938-B98ED727DBFD}" type="slidenum">
              <a:rPr lang="en-AU" sz="1200" smtClean="0"/>
              <a:t>3</a:t>
            </a:fld>
            <a:endParaRPr lang="en-AU" sz="1200"/>
          </a:p>
        </p:txBody>
      </p:sp>
    </p:spTree>
    <p:extLst>
      <p:ext uri="{BB962C8B-B14F-4D97-AF65-F5344CB8AC3E}">
        <p14:creationId xmlns:p14="http://schemas.microsoft.com/office/powerpoint/2010/main" val="412306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7">
            <a:extLst>
              <a:ext uri="{FF2B5EF4-FFF2-40B4-BE49-F238E27FC236}">
                <a16:creationId xmlns:a16="http://schemas.microsoft.com/office/drawing/2014/main" id="{B74C8A19-C277-7FB3-F74B-4FA18D651741}"/>
              </a:ext>
            </a:extLst>
          </p:cNvPr>
          <p:cNvSpPr txBox="1">
            <a:spLocks noGrp="1"/>
          </p:cNvSpPr>
          <p:nvPr>
            <p:ph type="title" idx="4294967295"/>
          </p:nvPr>
        </p:nvSpPr>
        <p:spPr>
          <a:xfrm>
            <a:off x="238146" y="417196"/>
            <a:ext cx="11715708" cy="92471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083A42"/>
                </a:solidFill>
                <a:effectLst/>
                <a:uLnTx/>
                <a:uFillTx/>
                <a:latin typeface="+mn-lt"/>
                <a:ea typeface="+mj-ea"/>
                <a:cs typeface="+mj-cs"/>
              </a:rPr>
              <a:t>How to engage</a:t>
            </a:r>
          </a:p>
        </p:txBody>
      </p:sp>
      <p:sp>
        <p:nvSpPr>
          <p:cNvPr id="2" name="Text Placeholder 2">
            <a:extLst>
              <a:ext uri="{FF2B5EF4-FFF2-40B4-BE49-F238E27FC236}">
                <a16:creationId xmlns:a16="http://schemas.microsoft.com/office/drawing/2014/main" id="{2ABA6ADB-D4AA-94B8-B04E-C3F17DE8219D}"/>
              </a:ext>
            </a:extLst>
          </p:cNvPr>
          <p:cNvSpPr txBox="1">
            <a:spLocks/>
          </p:cNvSpPr>
          <p:nvPr/>
        </p:nvSpPr>
        <p:spPr>
          <a:xfrm>
            <a:off x="874713" y="1341911"/>
            <a:ext cx="7759148" cy="2087089"/>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spcBef>
                <a:spcPts val="0"/>
              </a:spcBef>
              <a:spcAft>
                <a:spcPts val="800"/>
              </a:spcAft>
              <a:buNone/>
            </a:pPr>
            <a:r>
              <a:rPr lang="en-AU" b="1" dirty="0"/>
              <a:t>Place your question in the meeting chat function or use the ‘Raise Hand’ function to ask a question.</a:t>
            </a:r>
          </a:p>
          <a:p>
            <a:pPr marL="0" lvl="2" indent="0">
              <a:lnSpc>
                <a:spcPct val="107000"/>
              </a:lnSpc>
              <a:buNone/>
            </a:pPr>
            <a:r>
              <a:rPr lang="en-AU" dirty="0"/>
              <a:t>We will try to answer as many questions as possible during the session, however, time may limit us addressing all questions.  If we are unable to answer your question in the session, please add it to the chat function and we will respond after the session</a:t>
            </a:r>
            <a:endParaRPr lang="en-AU" sz="1600" b="1" dirty="0">
              <a:ea typeface="Calibri"/>
              <a:cs typeface="Calibri"/>
            </a:endParaRPr>
          </a:p>
        </p:txBody>
      </p:sp>
      <p:sp>
        <p:nvSpPr>
          <p:cNvPr id="5" name="Title 7">
            <a:extLst>
              <a:ext uri="{FF2B5EF4-FFF2-40B4-BE49-F238E27FC236}">
                <a16:creationId xmlns:a16="http://schemas.microsoft.com/office/drawing/2014/main" id="{78B9DC59-79E4-E248-A5B8-4594DFA5F67C}"/>
              </a:ext>
            </a:extLst>
          </p:cNvPr>
          <p:cNvSpPr txBox="1">
            <a:spLocks/>
          </p:cNvSpPr>
          <p:nvPr/>
        </p:nvSpPr>
        <p:spPr>
          <a:xfrm>
            <a:off x="866775" y="3549115"/>
            <a:ext cx="6088063" cy="804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b="1" dirty="0">
                <a:solidFill>
                  <a:srgbClr val="083A42"/>
                </a:solidFill>
                <a:latin typeface="+mn-lt"/>
              </a:rPr>
              <a:t>Providing feedback</a:t>
            </a:r>
            <a:endParaRPr lang="en-US" dirty="0"/>
          </a:p>
        </p:txBody>
      </p:sp>
      <p:sp>
        <p:nvSpPr>
          <p:cNvPr id="6" name="Rectangle: Rounded Corners 5">
            <a:extLst>
              <a:ext uri="{FF2B5EF4-FFF2-40B4-BE49-F238E27FC236}">
                <a16:creationId xmlns:a16="http://schemas.microsoft.com/office/drawing/2014/main" id="{A51A5E2B-2C43-AC65-19E3-9188F587E2B6}"/>
              </a:ext>
            </a:extLst>
          </p:cNvPr>
          <p:cNvSpPr/>
          <p:nvPr/>
        </p:nvSpPr>
        <p:spPr>
          <a:xfrm>
            <a:off x="866775" y="4353715"/>
            <a:ext cx="10450513" cy="1687681"/>
          </a:xfrm>
          <a:prstGeom prst="roundRect">
            <a:avLst>
              <a:gd name="adj" fmla="val 8391"/>
            </a:avLst>
          </a:prstGeom>
          <a:solidFill>
            <a:srgbClr val="00703C"/>
          </a:solidFill>
        </p:spPr>
        <p:style>
          <a:lnRef idx="1">
            <a:schemeClr val="accent3"/>
          </a:lnRef>
          <a:fillRef idx="2">
            <a:schemeClr val="accent3"/>
          </a:fillRef>
          <a:effectRef idx="1">
            <a:schemeClr val="accent3"/>
          </a:effectRef>
          <a:fontRef idx="minor">
            <a:schemeClr val="dk1"/>
          </a:fontRef>
        </p:style>
        <p:txBody>
          <a:bodyPr rtlCol="0" anchor="ctr"/>
          <a:lstStyle/>
          <a:p>
            <a:pPr>
              <a:spcAft>
                <a:spcPts val="600"/>
              </a:spcAft>
            </a:pPr>
            <a:r>
              <a:rPr lang="en-AU" sz="2400" dirty="0">
                <a:solidFill>
                  <a:schemeClr val="bg1"/>
                </a:solidFill>
                <a:latin typeface="Calibri" panose="020F0502020204030204" pitchFamily="34" charset="0"/>
              </a:rPr>
              <a:t>Visit </a:t>
            </a:r>
            <a:r>
              <a:rPr lang="en-AU" sz="2400" dirty="0">
                <a:solidFill>
                  <a:schemeClr val="bg1"/>
                </a:solidFill>
                <a:latin typeface="Calibri" panose="020F0502020204030204" pitchFamily="34" charset="0"/>
                <a:hlinkClick r:id="rId3">
                  <a:extLst>
                    <a:ext uri="{A12FA001-AC4F-418D-AE19-62706E023703}">
                      <ahyp:hlinkClr xmlns:ahyp="http://schemas.microsoft.com/office/drawing/2018/hyperlinkcolor" val="tx"/>
                    </a:ext>
                  </a:extLst>
                </a:hlinkClick>
              </a:rPr>
              <a:t>www.nathers.gov.au/expansion</a:t>
            </a:r>
            <a:r>
              <a:rPr lang="en-AU" sz="2400" dirty="0">
                <a:solidFill>
                  <a:schemeClr val="bg1"/>
                </a:solidFill>
                <a:latin typeface="Calibri" panose="020F0502020204030204" pitchFamily="34" charset="0"/>
              </a:rPr>
              <a:t> to download a response form</a:t>
            </a:r>
          </a:p>
          <a:p>
            <a:pPr>
              <a:spcAft>
                <a:spcPts val="600"/>
              </a:spcAft>
            </a:pPr>
            <a:r>
              <a:rPr lang="en-AU" sz="2400" dirty="0">
                <a:solidFill>
                  <a:schemeClr val="bg1"/>
                </a:solidFill>
                <a:latin typeface="Calibri" panose="020F0502020204030204" pitchFamily="34" charset="0"/>
              </a:rPr>
              <a:t>Submit completed responses by email to </a:t>
            </a:r>
            <a:r>
              <a:rPr lang="en-AU" sz="2400" b="1" dirty="0">
                <a:solidFill>
                  <a:schemeClr val="bg1"/>
                </a:solidFill>
              </a:rPr>
              <a:t>admin@nathers.gov.au </a:t>
            </a:r>
            <a:r>
              <a:rPr lang="en-AU" sz="2400" dirty="0">
                <a:solidFill>
                  <a:schemeClr val="bg1"/>
                </a:solidFill>
                <a:latin typeface="Calibri" panose="020F0502020204030204" pitchFamily="34" charset="0"/>
              </a:rPr>
              <a:t> </a:t>
            </a:r>
          </a:p>
          <a:p>
            <a:pPr>
              <a:spcAft>
                <a:spcPts val="600"/>
              </a:spcAft>
            </a:pPr>
            <a:r>
              <a:rPr lang="en-AU" sz="2400" dirty="0">
                <a:solidFill>
                  <a:schemeClr val="bg1"/>
                </a:solidFill>
                <a:latin typeface="Calibri" panose="020F0502020204030204" pitchFamily="34" charset="0"/>
              </a:rPr>
              <a:t>Responses close </a:t>
            </a:r>
            <a:r>
              <a:rPr lang="en-AU" sz="2400" b="1" dirty="0">
                <a:solidFill>
                  <a:schemeClr val="bg1"/>
                </a:solidFill>
                <a:latin typeface="Calibri" panose="020F0502020204030204" pitchFamily="34" charset="0"/>
              </a:rPr>
              <a:t>5:00pm, Friday 30 August 2024</a:t>
            </a:r>
          </a:p>
        </p:txBody>
      </p:sp>
      <p:pic>
        <p:nvPicPr>
          <p:cNvPr id="7" name="Picture 2">
            <a:extLst>
              <a:ext uri="{FF2B5EF4-FFF2-40B4-BE49-F238E27FC236}">
                <a16:creationId xmlns:a16="http://schemas.microsoft.com/office/drawing/2014/main" id="{C5FEC6D8-08AD-DE44-DA27-EA75A22D3583}"/>
              </a:ext>
              <a:ext uri="{C183D7F6-B498-43B3-948B-1728B52AA6E4}">
                <adec:decorative xmlns:adec="http://schemas.microsoft.com/office/drawing/2017/decorative" val="1"/>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62900" y="1611674"/>
            <a:ext cx="3484563" cy="253422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A5F8C60-E86E-D4C4-D3B9-44C7DD287B53}"/>
              </a:ext>
            </a:extLst>
          </p:cNvPr>
          <p:cNvSpPr txBox="1"/>
          <p:nvPr/>
        </p:nvSpPr>
        <p:spPr>
          <a:xfrm>
            <a:off x="9875838" y="6073774"/>
            <a:ext cx="1441450" cy="184666"/>
          </a:xfrm>
          <a:prstGeom prst="rect">
            <a:avLst/>
          </a:prstGeom>
          <a:noFill/>
        </p:spPr>
        <p:txBody>
          <a:bodyPr wrap="square" lIns="0" tIns="0" rIns="0" bIns="0" rtlCol="0">
            <a:spAutoFit/>
          </a:bodyPr>
          <a:lstStyle/>
          <a:p>
            <a:pPr algn="r"/>
            <a:fld id="{E752D76F-37CE-4EFB-8938-B98ED727DBFD}" type="slidenum">
              <a:rPr lang="en-AU" sz="1200" smtClean="0"/>
              <a:t>4</a:t>
            </a:fld>
            <a:endParaRPr lang="en-AU" sz="1200"/>
          </a:p>
        </p:txBody>
      </p:sp>
    </p:spTree>
    <p:extLst>
      <p:ext uri="{BB962C8B-B14F-4D97-AF65-F5344CB8AC3E}">
        <p14:creationId xmlns:p14="http://schemas.microsoft.com/office/powerpoint/2010/main" val="14710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559188F-98FA-4FC6-35D3-2A39529FBAAB}"/>
              </a:ext>
            </a:extLst>
          </p:cNvPr>
          <p:cNvSpPr txBox="1">
            <a:spLocks noGrp="1"/>
          </p:cNvSpPr>
          <p:nvPr>
            <p:ph type="title" idx="4294967295"/>
          </p:nvPr>
        </p:nvSpPr>
        <p:spPr>
          <a:xfrm>
            <a:off x="919108" y="620713"/>
            <a:ext cx="6276349" cy="73705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bg2"/>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1" i="0" u="none" strike="noStrike" kern="1200" cap="none" spc="0" normalizeH="0" baseline="0" noProof="0">
                <a:ln>
                  <a:noFill/>
                </a:ln>
                <a:solidFill>
                  <a:schemeClr val="bg2"/>
                </a:solidFill>
                <a:effectLst/>
                <a:uLnTx/>
                <a:uFillTx/>
                <a:latin typeface="+mn-lt"/>
                <a:ea typeface="+mj-ea"/>
                <a:cs typeface="+mj-cs"/>
              </a:rPr>
              <a:t>Future consultations:</a:t>
            </a:r>
          </a:p>
        </p:txBody>
      </p:sp>
      <p:sp>
        <p:nvSpPr>
          <p:cNvPr id="11" name="Content Placeholder 3">
            <a:extLst>
              <a:ext uri="{FF2B5EF4-FFF2-40B4-BE49-F238E27FC236}">
                <a16:creationId xmlns:a16="http://schemas.microsoft.com/office/drawing/2014/main" id="{55E2242F-3298-69BD-6904-7888D7327FC6}"/>
              </a:ext>
            </a:extLst>
          </p:cNvPr>
          <p:cNvSpPr txBox="1">
            <a:spLocks/>
          </p:cNvSpPr>
          <p:nvPr/>
        </p:nvSpPr>
        <p:spPr>
          <a:xfrm>
            <a:off x="919108" y="1350056"/>
            <a:ext cx="2725791" cy="4125686"/>
          </a:xfrm>
          <a:prstGeom prst="rect">
            <a:avLst/>
          </a:prstGeom>
          <a:noFill/>
        </p:spPr>
        <p:txBody>
          <a:bodyPr vert="horz" lIns="72000" tIns="36000" rIns="72000" bIns="36000" rtlCol="0">
            <a:noAutofit/>
          </a:bodyPr>
          <a:lstStyle>
            <a:lvl1pPr marL="0" indent="0" algn="l" defTabSz="914400" rtl="0" eaLnBrk="1" latinLnBrk="0" hangingPunct="1">
              <a:lnSpc>
                <a:spcPct val="90000"/>
              </a:lnSpc>
              <a:spcBef>
                <a:spcPts val="1000"/>
              </a:spcBef>
              <a:spcAft>
                <a:spcPts val="450"/>
              </a:spcAft>
              <a:buFontTx/>
              <a:buNone/>
              <a:defRPr sz="1500" kern="1200">
                <a:solidFill>
                  <a:schemeClr val="tx1"/>
                </a:solidFill>
                <a:latin typeface="+mn-lt"/>
                <a:ea typeface="+mn-ea"/>
                <a:cs typeface="+mn-cs"/>
              </a:defRPr>
            </a:lvl1pPr>
            <a:lvl2pPr marL="161996" indent="-161996" algn="l" defTabSz="914400" rtl="0" eaLnBrk="1" latinLnBrk="0" hangingPunct="1">
              <a:lnSpc>
                <a:spcPct val="90000"/>
              </a:lnSpc>
              <a:spcBef>
                <a:spcPts val="450"/>
              </a:spcBef>
              <a:buFont typeface="Arial" panose="020B0604020202020204" pitchFamily="34" charset="0"/>
              <a:buChar char="•"/>
              <a:defRPr sz="1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450"/>
              </a:spcAft>
              <a:buClrTx/>
              <a:buSzTx/>
              <a:buFontTx/>
              <a:buNone/>
              <a:tabLst/>
              <a:defRPr/>
            </a:pPr>
            <a:r>
              <a:rPr kumimoji="0" lang="en-AU" sz="1800" b="0" i="0" u="none" strike="noStrike" kern="1200" cap="none" spc="0" normalizeH="0" baseline="0" noProof="0" dirty="0">
                <a:ln>
                  <a:noFill/>
                </a:ln>
                <a:solidFill>
                  <a:prstClr val="black"/>
                </a:solidFill>
                <a:effectLst/>
                <a:uLnTx/>
                <a:uFillTx/>
                <a:latin typeface="Calibri" panose="020F0502020204030204"/>
                <a:ea typeface="+mn-ea"/>
                <a:cs typeface="+mn-cs"/>
              </a:rPr>
              <a:t>Some elements referenced in the NatHERS for Existing Homes Assurance Strategy and accreditation process are still being developed and will be brought forward for consultation later in 2024 and early 2025.</a:t>
            </a:r>
          </a:p>
        </p:txBody>
      </p:sp>
      <p:sp>
        <p:nvSpPr>
          <p:cNvPr id="4" name="Content Placeholder 3">
            <a:extLst>
              <a:ext uri="{FF2B5EF4-FFF2-40B4-BE49-F238E27FC236}">
                <a16:creationId xmlns:a16="http://schemas.microsoft.com/office/drawing/2014/main" id="{2F863F91-A799-EAFD-C9CB-BDEEE9A3BF5B}"/>
              </a:ext>
            </a:extLst>
          </p:cNvPr>
          <p:cNvSpPr>
            <a:spLocks noGrp="1"/>
          </p:cNvSpPr>
          <p:nvPr>
            <p:ph sz="quarter" idx="11"/>
          </p:nvPr>
        </p:nvSpPr>
        <p:spPr>
          <a:xfrm>
            <a:off x="3848100" y="1357765"/>
            <a:ext cx="7424791" cy="4645638"/>
          </a:xfrm>
          <a:solidFill>
            <a:srgbClr val="F2F2F2">
              <a:alpha val="50196"/>
            </a:srgbClr>
          </a:solidFill>
        </p:spPr>
        <p:txBody>
          <a:bodyPr vert="horz" lIns="72000" tIns="36000" rIns="72000" bIns="36000" rtlCol="0" anchor="t">
            <a:noAutofit/>
          </a:bodyPr>
          <a:lstStyle/>
          <a:p>
            <a:pPr>
              <a:lnSpc>
                <a:spcPct val="100000"/>
              </a:lnSpc>
              <a:spcBef>
                <a:spcPts val="600"/>
              </a:spcBef>
            </a:pPr>
            <a:r>
              <a:rPr lang="en-AU" sz="1800" b="1" dirty="0"/>
              <a:t>Skills and Training Strategy </a:t>
            </a:r>
          </a:p>
          <a:p>
            <a:pPr>
              <a:lnSpc>
                <a:spcPct val="100000"/>
              </a:lnSpc>
              <a:spcBef>
                <a:spcPts val="600"/>
              </a:spcBef>
            </a:pPr>
            <a:r>
              <a:rPr lang="en-AU" sz="1800" b="1" dirty="0">
                <a:cs typeface="Calibri"/>
              </a:rPr>
              <a:t>Assessor Accreditation Service Provider Requirements</a:t>
            </a:r>
            <a:endParaRPr lang="en-AU" sz="1800" dirty="0">
              <a:cs typeface="Calibri"/>
            </a:endParaRPr>
          </a:p>
          <a:p>
            <a:pPr>
              <a:lnSpc>
                <a:spcPct val="100000"/>
              </a:lnSpc>
              <a:spcBef>
                <a:spcPts val="600"/>
              </a:spcBef>
            </a:pPr>
            <a:r>
              <a:rPr lang="en-AU" sz="1800" b="1" dirty="0"/>
              <a:t>Audit and Evidence Policy</a:t>
            </a:r>
            <a:endParaRPr lang="en-AU" dirty="0"/>
          </a:p>
          <a:p>
            <a:pPr>
              <a:lnSpc>
                <a:spcPct val="100000"/>
              </a:lnSpc>
              <a:spcBef>
                <a:spcPts val="600"/>
              </a:spcBef>
              <a:spcAft>
                <a:spcPts val="0"/>
              </a:spcAft>
            </a:pPr>
            <a:r>
              <a:rPr lang="en-AU" sz="1800" b="1" dirty="0"/>
              <a:t>Accreditation policies </a:t>
            </a:r>
            <a:r>
              <a:rPr lang="en-AU" sz="1800" dirty="0"/>
              <a:t>subject to endorsement of relevant elements</a:t>
            </a:r>
          </a:p>
          <a:p>
            <a:pPr marL="447675" lvl="1" indent="-285750">
              <a:lnSpc>
                <a:spcPct val="100000"/>
              </a:lnSpc>
              <a:buSzPct val="85000"/>
              <a:buFont typeface="Calibri" panose="020F0502020204030204" pitchFamily="34" charset="0"/>
              <a:buChar char="→"/>
            </a:pPr>
            <a:r>
              <a:rPr lang="en-AU" sz="1800" b="1" dirty="0"/>
              <a:t>Assessor Conflict of Interest Policy</a:t>
            </a:r>
            <a:endParaRPr lang="en-AU" sz="1800" b="1" dirty="0">
              <a:cs typeface="Calibri" panose="020F0502020204030204"/>
            </a:endParaRPr>
          </a:p>
          <a:p>
            <a:pPr marL="447675" lvl="1" indent="-285750">
              <a:lnSpc>
                <a:spcPct val="100000"/>
              </a:lnSpc>
              <a:buSzPct val="85000"/>
              <a:buFont typeface="Calibri" panose="020F0502020204030204" pitchFamily="34" charset="0"/>
              <a:buChar char="→"/>
            </a:pPr>
            <a:r>
              <a:rPr lang="en-AU" sz="1800" b="1" dirty="0"/>
              <a:t>Assessor Fit and Proper Person Checks Policy</a:t>
            </a:r>
            <a:endParaRPr lang="en-AU" sz="1800" b="1" dirty="0">
              <a:cs typeface="Calibri" panose="020F0502020204030204"/>
            </a:endParaRPr>
          </a:p>
          <a:p>
            <a:pPr marL="447675" lvl="1" indent="-285750">
              <a:lnSpc>
                <a:spcPct val="100000"/>
              </a:lnSpc>
              <a:buSzPct val="85000"/>
              <a:buFont typeface="Calibri" panose="020F0502020204030204" pitchFamily="34" charset="0"/>
              <a:buChar char="→"/>
            </a:pPr>
            <a:r>
              <a:rPr lang="en-AU" sz="1800" b="1" dirty="0"/>
              <a:t>Assessor Performance Management Policy</a:t>
            </a:r>
            <a:endParaRPr lang="en-AU" sz="1800" b="1" dirty="0">
              <a:cs typeface="Calibri" panose="020F0502020204030204"/>
            </a:endParaRPr>
          </a:p>
          <a:p>
            <a:pPr marL="447675" lvl="1" indent="-285750">
              <a:lnSpc>
                <a:spcPct val="100000"/>
              </a:lnSpc>
              <a:buSzPct val="85000"/>
              <a:buFont typeface="Calibri" panose="020F0502020204030204" pitchFamily="34" charset="0"/>
              <a:buChar char="→"/>
            </a:pPr>
            <a:r>
              <a:rPr lang="en-AU" sz="1800" b="1" dirty="0"/>
              <a:t>Householder surveys</a:t>
            </a:r>
            <a:endParaRPr lang="en-AU" sz="1800" b="1" dirty="0">
              <a:cs typeface="Calibri" panose="020F0502020204030204"/>
            </a:endParaRPr>
          </a:p>
        </p:txBody>
      </p:sp>
      <p:sp>
        <p:nvSpPr>
          <p:cNvPr id="3" name="TextBox 2">
            <a:extLst>
              <a:ext uri="{FF2B5EF4-FFF2-40B4-BE49-F238E27FC236}">
                <a16:creationId xmlns:a16="http://schemas.microsoft.com/office/drawing/2014/main" id="{FF135395-4B99-80EF-E2E6-8B50CC9A4F36}"/>
              </a:ext>
            </a:extLst>
          </p:cNvPr>
          <p:cNvSpPr txBox="1"/>
          <p:nvPr/>
        </p:nvSpPr>
        <p:spPr>
          <a:xfrm>
            <a:off x="10188180" y="6379565"/>
            <a:ext cx="1081088" cy="1384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52D76F-37CE-4EFB-8938-B98ED727DBFD}" type="slidenum">
              <a:rPr kumimoji="0" lang="en-AU" sz="9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032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F2CEFF-9D6B-2570-6C7D-3968446F73C4}"/>
              </a:ext>
            </a:extLst>
          </p:cNvPr>
          <p:cNvSpPr>
            <a:spLocks noGrp="1"/>
          </p:cNvSpPr>
          <p:nvPr>
            <p:ph type="title"/>
          </p:nvPr>
        </p:nvSpPr>
        <p:spPr>
          <a:xfrm>
            <a:off x="628241" y="432148"/>
            <a:ext cx="7886700" cy="559918"/>
          </a:xfrm>
        </p:spPr>
        <p:txBody>
          <a:bodyPr tIns="0" bIns="0">
            <a:noAutofit/>
          </a:bodyPr>
          <a:lstStyle/>
          <a:p>
            <a:r>
              <a:rPr lang="en-AU" dirty="0"/>
              <a:t>Assurance to manage risk</a:t>
            </a:r>
          </a:p>
        </p:txBody>
      </p:sp>
      <p:sp>
        <p:nvSpPr>
          <p:cNvPr id="2" name="TextBox 1">
            <a:extLst>
              <a:ext uri="{FF2B5EF4-FFF2-40B4-BE49-F238E27FC236}">
                <a16:creationId xmlns:a16="http://schemas.microsoft.com/office/drawing/2014/main" id="{802FB578-5BD0-CD67-4BDC-B19B12B4AA1F}"/>
              </a:ext>
            </a:extLst>
          </p:cNvPr>
          <p:cNvSpPr txBox="1"/>
          <p:nvPr/>
        </p:nvSpPr>
        <p:spPr>
          <a:xfrm>
            <a:off x="628241" y="1096479"/>
            <a:ext cx="1156907" cy="183150"/>
          </a:xfrm>
          <a:prstGeom prst="rect">
            <a:avLst/>
          </a:prstGeom>
          <a:solidFill>
            <a:schemeClr val="accent1">
              <a:lumMod val="50000"/>
            </a:schemeClr>
          </a:solidFill>
          <a:ln w="3175">
            <a:noFill/>
          </a:ln>
        </p:spPr>
        <p:txBody>
          <a:bodyPr wrap="square" lIns="36000" tIns="36000" rIns="36000" bIns="36000" rtlCol="0" anchor="ctr" anchorCtr="0">
            <a:noAutofit/>
          </a:bodyPr>
          <a:lstStyle/>
          <a:p>
            <a:pPr algn="ctr"/>
            <a:r>
              <a:rPr lang="en-AU" sz="1050">
                <a:solidFill>
                  <a:schemeClr val="bg1"/>
                </a:solidFill>
              </a:rPr>
              <a:t>Risks</a:t>
            </a:r>
          </a:p>
        </p:txBody>
      </p:sp>
      <p:graphicFrame>
        <p:nvGraphicFramePr>
          <p:cNvPr id="20" name="Table 19">
            <a:extLst>
              <a:ext uri="{FF2B5EF4-FFF2-40B4-BE49-F238E27FC236}">
                <a16:creationId xmlns:a16="http://schemas.microsoft.com/office/drawing/2014/main" id="{AE99394C-67C4-3674-938A-F14B5C1BEC04}"/>
              </a:ext>
            </a:extLst>
          </p:cNvPr>
          <p:cNvGraphicFramePr>
            <a:graphicFrameLocks noGrp="1"/>
          </p:cNvGraphicFramePr>
          <p:nvPr>
            <p:extLst>
              <p:ext uri="{D42A27DB-BD31-4B8C-83A1-F6EECF244321}">
                <p14:modId xmlns:p14="http://schemas.microsoft.com/office/powerpoint/2010/main" val="676472101"/>
              </p:ext>
            </p:extLst>
          </p:nvPr>
        </p:nvGraphicFramePr>
        <p:xfrm>
          <a:off x="633793" y="1312697"/>
          <a:ext cx="1156907" cy="3605908"/>
        </p:xfrm>
        <a:graphic>
          <a:graphicData uri="http://schemas.openxmlformats.org/drawingml/2006/table">
            <a:tbl>
              <a:tblPr firstRow="1" bandRow="1">
                <a:tableStyleId>{5C22544A-7EE6-4342-B048-85BDC9FD1C3A}</a:tableStyleId>
              </a:tblPr>
              <a:tblGrid>
                <a:gridCol w="1156907">
                  <a:extLst>
                    <a:ext uri="{9D8B030D-6E8A-4147-A177-3AD203B41FA5}">
                      <a16:colId xmlns:a16="http://schemas.microsoft.com/office/drawing/2014/main" val="408652852"/>
                    </a:ext>
                  </a:extLst>
                </a:gridCol>
              </a:tblGrid>
              <a:tr h="671242">
                <a:tc>
                  <a:txBody>
                    <a:bodyPr/>
                    <a:lstStyle/>
                    <a:p>
                      <a:pPr marL="0" marR="0" lvl="0" indent="0" algn="ctr">
                        <a:lnSpc>
                          <a:spcPct val="100000"/>
                        </a:lnSpc>
                        <a:spcBef>
                          <a:spcPts val="0"/>
                        </a:spcBef>
                        <a:spcAft>
                          <a:spcPts val="0"/>
                        </a:spcAft>
                        <a:buNone/>
                      </a:pPr>
                      <a:r>
                        <a:rPr lang="en-AU" sz="950" b="0" i="0" u="none" strike="noStrike" kern="1200" baseline="0" noProof="0" dirty="0">
                          <a:solidFill>
                            <a:srgbClr val="000000"/>
                          </a:solidFill>
                          <a:latin typeface="+mn-lt"/>
                        </a:rPr>
                        <a:t>Assessor integrity and conduct risks</a:t>
                      </a:r>
                      <a:endParaRPr lang="en-US" sz="950" dirty="0"/>
                    </a:p>
                  </a:txBody>
                  <a:tcPr marL="36000" marR="36000" marT="0" marB="0" anchor="ctr">
                    <a:lnL w="127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266"/>
                    </a:solidFill>
                  </a:tcPr>
                </a:tc>
                <a:extLst>
                  <a:ext uri="{0D108BD9-81ED-4DB2-BD59-A6C34878D82A}">
                    <a16:rowId xmlns:a16="http://schemas.microsoft.com/office/drawing/2014/main" val="235975655"/>
                  </a:ext>
                </a:extLst>
              </a:tr>
              <a:tr h="72488">
                <a:tc>
                  <a:txBody>
                    <a:bodyPr/>
                    <a:lstStyle/>
                    <a:p>
                      <a:pPr marL="0" algn="ctr" defTabSz="914400" rtl="0" eaLnBrk="1" latinLnBrk="0" hangingPunct="1"/>
                      <a:endParaRPr lang="en-AU" sz="100" b="0" kern="1200">
                        <a:solidFill>
                          <a:schemeClr val="tx1"/>
                        </a:solidFill>
                        <a:latin typeface="+mn-lt"/>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9863053"/>
                  </a:ext>
                </a:extLst>
              </a:tr>
              <a:tr h="648202">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AU" sz="950" b="0" i="0" u="none" strike="noStrike" kern="1200" baseline="0" dirty="0">
                          <a:solidFill>
                            <a:srgbClr val="000000"/>
                          </a:solidFill>
                          <a:latin typeface="+mn-lt"/>
                          <a:ea typeface="+mn-ea"/>
                          <a:cs typeface="+mn-cs"/>
                        </a:rPr>
                        <a:t>Software business continuity risks</a:t>
                      </a:r>
                      <a:endParaRPr lang="en-US" sz="950" b="0" i="0" u="none" strike="noStrike" kern="1200" baseline="0" dirty="0">
                        <a:solidFill>
                          <a:srgbClr val="000000"/>
                        </a:solidFill>
                        <a:latin typeface="Calibri"/>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00">
                        <a:alpha val="60000"/>
                      </a:srgbClr>
                    </a:solidFill>
                  </a:tcPr>
                </a:tc>
                <a:extLst>
                  <a:ext uri="{0D108BD9-81ED-4DB2-BD59-A6C34878D82A}">
                    <a16:rowId xmlns:a16="http://schemas.microsoft.com/office/drawing/2014/main" val="4193764718"/>
                  </a:ext>
                </a:extLst>
              </a:tr>
              <a:tr h="72788">
                <a:tc>
                  <a:txBody>
                    <a:bodyPr/>
                    <a:lstStyle/>
                    <a:p>
                      <a:pPr algn="ctr"/>
                      <a:endParaRPr lang="en-AU" sz="100" b="0" kern="1200">
                        <a:solidFill>
                          <a:schemeClr val="tx1"/>
                        </a:solidFill>
                        <a:latin typeface="+mn-lt"/>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3984560"/>
                  </a:ext>
                </a:extLst>
              </a:tr>
              <a:tr h="665557">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AU" sz="950" b="0" i="0" u="none" strike="noStrike" kern="1200" baseline="0" dirty="0">
                          <a:solidFill>
                            <a:srgbClr val="000000"/>
                          </a:solidFill>
                          <a:latin typeface="+mn-lt"/>
                          <a:ea typeface="+mn-ea"/>
                          <a:cs typeface="+mn-cs"/>
                        </a:rPr>
                        <a:t>Assessor services business continuity risks</a:t>
                      </a:r>
                      <a:endParaRPr lang="en-AU" sz="950" b="0" i="0" u="none" strike="noStrike" kern="1200" baseline="0" dirty="0">
                        <a:solidFill>
                          <a:srgbClr val="000000"/>
                        </a:solidFill>
                        <a:latin typeface="Calibri"/>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00">
                        <a:alpha val="60000"/>
                      </a:srgbClr>
                    </a:solidFill>
                  </a:tcPr>
                </a:tc>
                <a:extLst>
                  <a:ext uri="{0D108BD9-81ED-4DB2-BD59-A6C34878D82A}">
                    <a16:rowId xmlns:a16="http://schemas.microsoft.com/office/drawing/2014/main" val="756516558"/>
                  </a:ext>
                </a:extLst>
              </a:tr>
              <a:tr h="75056">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00" b="0" kern="1200">
                        <a:solidFill>
                          <a:schemeClr val="tx1"/>
                        </a:solidFill>
                        <a:latin typeface="+mn-lt"/>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9043834"/>
                  </a:ext>
                </a:extLst>
              </a:tr>
              <a:tr h="6712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50" b="0" i="0" u="none" strike="noStrike" kern="1200" baseline="0" dirty="0">
                          <a:solidFill>
                            <a:srgbClr val="000000"/>
                          </a:solidFill>
                          <a:latin typeface="+mn-lt"/>
                          <a:ea typeface="+mn-ea"/>
                          <a:cs typeface="+mn-cs"/>
                        </a:rPr>
                        <a:t>Assessment quality risks</a:t>
                      </a:r>
                      <a:endParaRPr lang="en-AU" sz="950" b="0" i="0" u="none" strike="noStrike" kern="1200" baseline="0" dirty="0">
                        <a:solidFill>
                          <a:srgbClr val="000000"/>
                        </a:solidFill>
                        <a:latin typeface="Calibri"/>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00">
                        <a:alpha val="60000"/>
                      </a:srgbClr>
                    </a:solidFill>
                  </a:tcPr>
                </a:tc>
                <a:extLst>
                  <a:ext uri="{0D108BD9-81ED-4DB2-BD59-A6C34878D82A}">
                    <a16:rowId xmlns:a16="http://schemas.microsoft.com/office/drawing/2014/main" val="520577967"/>
                  </a:ext>
                </a:extLst>
              </a:tr>
              <a:tr h="78077">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00" b="0" kern="1200">
                        <a:solidFill>
                          <a:schemeClr val="tx1"/>
                        </a:solidFill>
                        <a:latin typeface="+mn-lt"/>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6205904"/>
                  </a:ext>
                </a:extLst>
              </a:tr>
              <a:tr h="6512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50" b="0" i="0" u="none" strike="noStrike" kern="1200" baseline="0" dirty="0">
                          <a:solidFill>
                            <a:srgbClr val="000000"/>
                          </a:solidFill>
                          <a:latin typeface="+mn-lt"/>
                          <a:ea typeface="+mn-ea"/>
                          <a:cs typeface="+mn-cs"/>
                        </a:rPr>
                        <a:t>Privacy risks</a:t>
                      </a:r>
                      <a:endParaRPr lang="en-AU" sz="950" b="0" i="0" u="none" strike="noStrike" kern="1200" baseline="0" dirty="0">
                        <a:solidFill>
                          <a:srgbClr val="000000"/>
                        </a:solidFill>
                        <a:latin typeface="Calibri"/>
                        <a:ea typeface="+mn-ea"/>
                        <a:cs typeface="+mn-cs"/>
                      </a:endParaRPr>
                    </a:p>
                  </a:txBody>
                  <a:tcPr marL="36000" marR="3600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00">
                        <a:alpha val="60000"/>
                      </a:srgbClr>
                    </a:solidFill>
                  </a:tcPr>
                </a:tc>
                <a:extLst>
                  <a:ext uri="{0D108BD9-81ED-4DB2-BD59-A6C34878D82A}">
                    <a16:rowId xmlns:a16="http://schemas.microsoft.com/office/drawing/2014/main" val="4090748924"/>
                  </a:ext>
                </a:extLst>
              </a:tr>
            </a:tbl>
          </a:graphicData>
        </a:graphic>
      </p:graphicFrame>
      <p:sp>
        <p:nvSpPr>
          <p:cNvPr id="3" name="TextBox 2">
            <a:extLst>
              <a:ext uri="{FF2B5EF4-FFF2-40B4-BE49-F238E27FC236}">
                <a16:creationId xmlns:a16="http://schemas.microsoft.com/office/drawing/2014/main" id="{275DFE40-A0C6-F4D6-27AF-0577E58DBD59}"/>
              </a:ext>
            </a:extLst>
          </p:cNvPr>
          <p:cNvSpPr txBox="1"/>
          <p:nvPr/>
        </p:nvSpPr>
        <p:spPr>
          <a:xfrm>
            <a:off x="1871657" y="1114023"/>
            <a:ext cx="9126496" cy="164686"/>
          </a:xfrm>
          <a:prstGeom prst="rect">
            <a:avLst/>
          </a:prstGeom>
          <a:solidFill>
            <a:schemeClr val="accent1">
              <a:lumMod val="50000"/>
            </a:schemeClr>
          </a:solidFill>
          <a:ln w="3175">
            <a:noFill/>
          </a:ln>
        </p:spPr>
        <p:txBody>
          <a:bodyPr wrap="square" lIns="36000" tIns="36000" rIns="36000" bIns="36000" rtlCol="0" anchor="ctr" anchorCtr="0">
            <a:noAutofit/>
          </a:bodyPr>
          <a:lstStyle/>
          <a:p>
            <a:pPr algn="ctr"/>
            <a:r>
              <a:rPr lang="en-AU" sz="1050">
                <a:solidFill>
                  <a:schemeClr val="bg1"/>
                </a:solidFill>
              </a:rPr>
              <a:t>Mapped controls</a:t>
            </a:r>
          </a:p>
        </p:txBody>
      </p:sp>
      <p:sp>
        <p:nvSpPr>
          <p:cNvPr id="133" name="TextBox 132">
            <a:extLst>
              <a:ext uri="{FF2B5EF4-FFF2-40B4-BE49-F238E27FC236}">
                <a16:creationId xmlns:a16="http://schemas.microsoft.com/office/drawing/2014/main" id="{A3BE2BF3-B67C-9438-A07D-E045DA7E8DE2}"/>
              </a:ext>
            </a:extLst>
          </p:cNvPr>
          <p:cNvSpPr txBox="1"/>
          <p:nvPr/>
        </p:nvSpPr>
        <p:spPr>
          <a:xfrm>
            <a:off x="1873330" y="1321632"/>
            <a:ext cx="874504" cy="681643"/>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Prerequisite qualifications and training</a:t>
            </a:r>
          </a:p>
        </p:txBody>
      </p:sp>
      <p:sp>
        <p:nvSpPr>
          <p:cNvPr id="24" name="TextBox 23">
            <a:extLst>
              <a:ext uri="{FF2B5EF4-FFF2-40B4-BE49-F238E27FC236}">
                <a16:creationId xmlns:a16="http://schemas.microsoft.com/office/drawing/2014/main" id="{EB82A027-B142-6561-C31C-613FAC4C0569}"/>
              </a:ext>
            </a:extLst>
          </p:cNvPr>
          <p:cNvSpPr txBox="1"/>
          <p:nvPr/>
        </p:nvSpPr>
        <p:spPr>
          <a:xfrm>
            <a:off x="2790034" y="1321632"/>
            <a:ext cx="874504" cy="681643"/>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Fit and proper person check</a:t>
            </a:r>
            <a:endParaRPr lang="en-AU" sz="1000" dirty="0">
              <a:latin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C5BD319-7505-34BB-8CD9-ED8DD4B03192}"/>
              </a:ext>
            </a:extLst>
          </p:cNvPr>
          <p:cNvSpPr txBox="1"/>
          <p:nvPr/>
        </p:nvSpPr>
        <p:spPr>
          <a:xfrm>
            <a:off x="3706738" y="1321632"/>
            <a:ext cx="874504" cy="681643"/>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Material Personal Interest declarations</a:t>
            </a:r>
          </a:p>
        </p:txBody>
      </p:sp>
      <p:sp>
        <p:nvSpPr>
          <p:cNvPr id="26" name="TextBox 25">
            <a:extLst>
              <a:ext uri="{FF2B5EF4-FFF2-40B4-BE49-F238E27FC236}">
                <a16:creationId xmlns:a16="http://schemas.microsoft.com/office/drawing/2014/main" id="{3D4A9A29-5B58-7A7C-D3AA-7152CAA5E64F}"/>
              </a:ext>
            </a:extLst>
          </p:cNvPr>
          <p:cNvSpPr txBox="1"/>
          <p:nvPr/>
        </p:nvSpPr>
        <p:spPr>
          <a:xfrm>
            <a:off x="4623441" y="1321632"/>
            <a:ext cx="874504" cy="681643"/>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Code of practice</a:t>
            </a:r>
          </a:p>
        </p:txBody>
      </p:sp>
      <p:sp>
        <p:nvSpPr>
          <p:cNvPr id="13" name="TextBox 12">
            <a:extLst>
              <a:ext uri="{FF2B5EF4-FFF2-40B4-BE49-F238E27FC236}">
                <a16:creationId xmlns:a16="http://schemas.microsoft.com/office/drawing/2014/main" id="{B89B4805-8883-566C-1BF5-44EF489EEF59}"/>
              </a:ext>
            </a:extLst>
          </p:cNvPr>
          <p:cNvSpPr txBox="1"/>
          <p:nvPr/>
        </p:nvSpPr>
        <p:spPr>
          <a:xfrm>
            <a:off x="5540143" y="1328814"/>
            <a:ext cx="874503" cy="675674"/>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Continuous Professional Development</a:t>
            </a:r>
          </a:p>
        </p:txBody>
      </p:sp>
      <p:sp>
        <p:nvSpPr>
          <p:cNvPr id="27" name="TextBox 26">
            <a:extLst>
              <a:ext uri="{FF2B5EF4-FFF2-40B4-BE49-F238E27FC236}">
                <a16:creationId xmlns:a16="http://schemas.microsoft.com/office/drawing/2014/main" id="{E5D2B8EC-9A9E-C48C-4370-8676AB3B8357}"/>
              </a:ext>
            </a:extLst>
          </p:cNvPr>
          <p:cNvSpPr txBox="1"/>
          <p:nvPr/>
        </p:nvSpPr>
        <p:spPr>
          <a:xfrm>
            <a:off x="6456844" y="1321632"/>
            <a:ext cx="874504" cy="681643"/>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Conflict of Interest declarations</a:t>
            </a:r>
          </a:p>
        </p:txBody>
      </p:sp>
      <p:sp>
        <p:nvSpPr>
          <p:cNvPr id="148" name="TextBox 147">
            <a:extLst>
              <a:ext uri="{FF2B5EF4-FFF2-40B4-BE49-F238E27FC236}">
                <a16:creationId xmlns:a16="http://schemas.microsoft.com/office/drawing/2014/main" id="{9CF4F366-4545-65E0-0911-E622AE7E3E39}"/>
              </a:ext>
            </a:extLst>
          </p:cNvPr>
          <p:cNvSpPr txBox="1"/>
          <p:nvPr/>
        </p:nvSpPr>
        <p:spPr>
          <a:xfrm>
            <a:off x="7373545" y="1321632"/>
            <a:ext cx="874504" cy="681643"/>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Desktop audits of assessments</a:t>
            </a:r>
          </a:p>
        </p:txBody>
      </p:sp>
      <p:sp>
        <p:nvSpPr>
          <p:cNvPr id="28" name="TextBox 27">
            <a:extLst>
              <a:ext uri="{FF2B5EF4-FFF2-40B4-BE49-F238E27FC236}">
                <a16:creationId xmlns:a16="http://schemas.microsoft.com/office/drawing/2014/main" id="{D6AA66BF-A0D4-72CB-9164-9E0DA5FF3360}"/>
              </a:ext>
            </a:extLst>
          </p:cNvPr>
          <p:cNvSpPr txBox="1"/>
          <p:nvPr/>
        </p:nvSpPr>
        <p:spPr>
          <a:xfrm>
            <a:off x="8290248" y="1321632"/>
            <a:ext cx="874504" cy="681643"/>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Complaints</a:t>
            </a:r>
          </a:p>
        </p:txBody>
      </p:sp>
      <p:sp>
        <p:nvSpPr>
          <p:cNvPr id="29" name="TextBox 28">
            <a:extLst>
              <a:ext uri="{FF2B5EF4-FFF2-40B4-BE49-F238E27FC236}">
                <a16:creationId xmlns:a16="http://schemas.microsoft.com/office/drawing/2014/main" id="{133FA6CD-6A33-07FC-B5B8-7C70CA31B9EA}"/>
              </a:ext>
            </a:extLst>
          </p:cNvPr>
          <p:cNvSpPr txBox="1"/>
          <p:nvPr/>
        </p:nvSpPr>
        <p:spPr>
          <a:xfrm>
            <a:off x="9206956" y="1321632"/>
            <a:ext cx="874504" cy="681643"/>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Householder surveys</a:t>
            </a:r>
          </a:p>
        </p:txBody>
      </p:sp>
      <p:sp>
        <p:nvSpPr>
          <p:cNvPr id="150" name="TextBox 149">
            <a:extLst>
              <a:ext uri="{FF2B5EF4-FFF2-40B4-BE49-F238E27FC236}">
                <a16:creationId xmlns:a16="http://schemas.microsoft.com/office/drawing/2014/main" id="{68A23D37-46DB-F2B6-3FC5-488B5FE3A9D1}"/>
              </a:ext>
            </a:extLst>
          </p:cNvPr>
          <p:cNvSpPr txBox="1"/>
          <p:nvPr/>
        </p:nvSpPr>
        <p:spPr>
          <a:xfrm>
            <a:off x="10123658" y="1321632"/>
            <a:ext cx="874504" cy="681643"/>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dirty="0">
                <a:solidFill>
                  <a:schemeClr val="bg1"/>
                </a:solidFill>
                <a:latin typeface="Calibri" panose="020F0502020204030204" pitchFamily="34" charset="0"/>
                <a:cs typeface="Calibri" panose="020F0502020204030204" pitchFamily="34" charset="0"/>
              </a:rPr>
              <a:t>Professional Indemnity &amp; Public liability</a:t>
            </a:r>
          </a:p>
        </p:txBody>
      </p:sp>
      <p:sp>
        <p:nvSpPr>
          <p:cNvPr id="19" name="TextBox 18">
            <a:extLst>
              <a:ext uri="{FF2B5EF4-FFF2-40B4-BE49-F238E27FC236}">
                <a16:creationId xmlns:a16="http://schemas.microsoft.com/office/drawing/2014/main" id="{82E6DC5C-788A-B194-9E3C-2D8BED219CDC}"/>
              </a:ext>
            </a:extLst>
          </p:cNvPr>
          <p:cNvSpPr txBox="1"/>
          <p:nvPr/>
        </p:nvSpPr>
        <p:spPr>
          <a:xfrm>
            <a:off x="1871657" y="2068189"/>
            <a:ext cx="874504" cy="629175"/>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Provider probity and due diligence check</a:t>
            </a:r>
          </a:p>
        </p:txBody>
      </p:sp>
      <p:sp>
        <p:nvSpPr>
          <p:cNvPr id="21" name="TextBox 20">
            <a:extLst>
              <a:ext uri="{FF2B5EF4-FFF2-40B4-BE49-F238E27FC236}">
                <a16:creationId xmlns:a16="http://schemas.microsoft.com/office/drawing/2014/main" id="{2B2AF771-7874-8FF1-B10C-F198B5AC5990}"/>
              </a:ext>
            </a:extLst>
          </p:cNvPr>
          <p:cNvSpPr txBox="1"/>
          <p:nvPr/>
        </p:nvSpPr>
        <p:spPr>
          <a:xfrm>
            <a:off x="2788362" y="2068189"/>
            <a:ext cx="874504" cy="629175"/>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Binding provider agreements</a:t>
            </a:r>
          </a:p>
        </p:txBody>
      </p:sp>
      <p:sp>
        <p:nvSpPr>
          <p:cNvPr id="86" name="TextBox 85">
            <a:extLst>
              <a:ext uri="{FF2B5EF4-FFF2-40B4-BE49-F238E27FC236}">
                <a16:creationId xmlns:a16="http://schemas.microsoft.com/office/drawing/2014/main" id="{629FD6C6-3193-95A6-2255-9005E8776A1A}"/>
              </a:ext>
            </a:extLst>
          </p:cNvPr>
          <p:cNvSpPr txBox="1"/>
          <p:nvPr/>
        </p:nvSpPr>
        <p:spPr>
          <a:xfrm>
            <a:off x="3705065" y="2068189"/>
            <a:ext cx="874504" cy="629175"/>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Software accreditation</a:t>
            </a:r>
          </a:p>
        </p:txBody>
      </p:sp>
      <p:sp>
        <p:nvSpPr>
          <p:cNvPr id="47" name="TextBox 46">
            <a:extLst>
              <a:ext uri="{FF2B5EF4-FFF2-40B4-BE49-F238E27FC236}">
                <a16:creationId xmlns:a16="http://schemas.microsoft.com/office/drawing/2014/main" id="{128C3D52-281F-4CC1-37BC-61A96ED49FD2}"/>
              </a:ext>
            </a:extLst>
          </p:cNvPr>
          <p:cNvSpPr txBox="1"/>
          <p:nvPr/>
        </p:nvSpPr>
        <p:spPr>
          <a:xfrm>
            <a:off x="4621769" y="2068189"/>
            <a:ext cx="874504" cy="629175"/>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Provider performance indicators</a:t>
            </a:r>
          </a:p>
        </p:txBody>
      </p:sp>
      <p:sp>
        <p:nvSpPr>
          <p:cNvPr id="56" name="TextBox 55">
            <a:extLst>
              <a:ext uri="{FF2B5EF4-FFF2-40B4-BE49-F238E27FC236}">
                <a16:creationId xmlns:a16="http://schemas.microsoft.com/office/drawing/2014/main" id="{E4594980-7E4F-8661-6B7F-2D026C9DDCBA}"/>
              </a:ext>
            </a:extLst>
          </p:cNvPr>
          <p:cNvSpPr txBox="1"/>
          <p:nvPr/>
        </p:nvSpPr>
        <p:spPr>
          <a:xfrm>
            <a:off x="5543073" y="2068189"/>
            <a:ext cx="874504" cy="629175"/>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Complaints</a:t>
            </a:r>
          </a:p>
        </p:txBody>
      </p:sp>
      <p:sp>
        <p:nvSpPr>
          <p:cNvPr id="57" name="TextBox 56">
            <a:extLst>
              <a:ext uri="{FF2B5EF4-FFF2-40B4-BE49-F238E27FC236}">
                <a16:creationId xmlns:a16="http://schemas.microsoft.com/office/drawing/2014/main" id="{785099DA-33E8-A2B4-A6D5-DBB8B190E05E}"/>
              </a:ext>
            </a:extLst>
          </p:cNvPr>
          <p:cNvSpPr txBox="1"/>
          <p:nvPr/>
        </p:nvSpPr>
        <p:spPr>
          <a:xfrm>
            <a:off x="6459776" y="2068189"/>
            <a:ext cx="874504" cy="629175"/>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Stakeholder engagement</a:t>
            </a:r>
          </a:p>
        </p:txBody>
      </p:sp>
      <p:sp>
        <p:nvSpPr>
          <p:cNvPr id="126" name="TextBox 125">
            <a:extLst>
              <a:ext uri="{FF2B5EF4-FFF2-40B4-BE49-F238E27FC236}">
                <a16:creationId xmlns:a16="http://schemas.microsoft.com/office/drawing/2014/main" id="{DC3ACB86-BA4C-B9BC-412E-B7B6F35F5A61}"/>
              </a:ext>
            </a:extLst>
          </p:cNvPr>
          <p:cNvSpPr txBox="1"/>
          <p:nvPr/>
        </p:nvSpPr>
        <p:spPr>
          <a:xfrm>
            <a:off x="7376476" y="2068189"/>
            <a:ext cx="874504" cy="629175"/>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dirty="0">
                <a:solidFill>
                  <a:schemeClr val="bg1"/>
                </a:solidFill>
                <a:latin typeface="Calibri" panose="020F0502020204030204" pitchFamily="34" charset="0"/>
                <a:cs typeface="Calibri" panose="020F0502020204030204" pitchFamily="34" charset="0"/>
              </a:rPr>
              <a:t>Professional Indemnity &amp; Cyber Security</a:t>
            </a:r>
          </a:p>
        </p:txBody>
      </p:sp>
      <p:sp>
        <p:nvSpPr>
          <p:cNvPr id="60" name="TextBox 59">
            <a:extLst>
              <a:ext uri="{FF2B5EF4-FFF2-40B4-BE49-F238E27FC236}">
                <a16:creationId xmlns:a16="http://schemas.microsoft.com/office/drawing/2014/main" id="{33B5DB77-DBFA-8D57-EC32-4B4FE5F48722}"/>
              </a:ext>
            </a:extLst>
          </p:cNvPr>
          <p:cNvSpPr txBox="1"/>
          <p:nvPr/>
        </p:nvSpPr>
        <p:spPr>
          <a:xfrm>
            <a:off x="1884646" y="2788748"/>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Provider probity and due diligence check</a:t>
            </a:r>
          </a:p>
        </p:txBody>
      </p:sp>
      <p:sp>
        <p:nvSpPr>
          <p:cNvPr id="36" name="TextBox 35">
            <a:extLst>
              <a:ext uri="{FF2B5EF4-FFF2-40B4-BE49-F238E27FC236}">
                <a16:creationId xmlns:a16="http://schemas.microsoft.com/office/drawing/2014/main" id="{2C4D8D03-B557-8574-DC02-1D726E168453}"/>
              </a:ext>
            </a:extLst>
          </p:cNvPr>
          <p:cNvSpPr txBox="1"/>
          <p:nvPr/>
        </p:nvSpPr>
        <p:spPr>
          <a:xfrm>
            <a:off x="2801347" y="2788748"/>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Binding provider  agreements</a:t>
            </a:r>
          </a:p>
        </p:txBody>
      </p:sp>
      <p:sp>
        <p:nvSpPr>
          <p:cNvPr id="40" name="TextBox 39">
            <a:extLst>
              <a:ext uri="{FF2B5EF4-FFF2-40B4-BE49-F238E27FC236}">
                <a16:creationId xmlns:a16="http://schemas.microsoft.com/office/drawing/2014/main" id="{FB3DBAEF-9443-4996-3A5E-7F6B7B9506D0}"/>
              </a:ext>
            </a:extLst>
          </p:cNvPr>
          <p:cNvSpPr txBox="1"/>
          <p:nvPr/>
        </p:nvSpPr>
        <p:spPr>
          <a:xfrm>
            <a:off x="3718053" y="2788748"/>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Provider  performance indicators</a:t>
            </a:r>
          </a:p>
        </p:txBody>
      </p:sp>
      <p:sp>
        <p:nvSpPr>
          <p:cNvPr id="117" name="TextBox 116">
            <a:extLst>
              <a:ext uri="{FF2B5EF4-FFF2-40B4-BE49-F238E27FC236}">
                <a16:creationId xmlns:a16="http://schemas.microsoft.com/office/drawing/2014/main" id="{4DA5C1D6-FAF5-FCD7-C8FC-84C013ABEA35}"/>
              </a:ext>
            </a:extLst>
          </p:cNvPr>
          <p:cNvSpPr txBox="1"/>
          <p:nvPr/>
        </p:nvSpPr>
        <p:spPr>
          <a:xfrm>
            <a:off x="4634754" y="2788748"/>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Provider </a:t>
            </a:r>
            <a:r>
              <a:rPr lang="en-US" sz="1000">
                <a:latin typeface="Calibri" panose="020F0502020204030204" pitchFamily="34" charset="0"/>
                <a:cs typeface="Calibri" panose="020F0502020204030204" pitchFamily="34" charset="0"/>
              </a:rPr>
              <a:t>performance reporting</a:t>
            </a:r>
          </a:p>
        </p:txBody>
      </p:sp>
      <p:sp>
        <p:nvSpPr>
          <p:cNvPr id="118" name="TextBox 117">
            <a:extLst>
              <a:ext uri="{FF2B5EF4-FFF2-40B4-BE49-F238E27FC236}">
                <a16:creationId xmlns:a16="http://schemas.microsoft.com/office/drawing/2014/main" id="{B2191B18-9975-BFE0-501B-C65083F70C45}"/>
              </a:ext>
            </a:extLst>
          </p:cNvPr>
          <p:cNvSpPr txBox="1"/>
          <p:nvPr/>
        </p:nvSpPr>
        <p:spPr>
          <a:xfrm>
            <a:off x="5551459" y="2788748"/>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Provider compliance audits</a:t>
            </a:r>
          </a:p>
        </p:txBody>
      </p:sp>
      <p:sp>
        <p:nvSpPr>
          <p:cNvPr id="119" name="TextBox 118">
            <a:extLst>
              <a:ext uri="{FF2B5EF4-FFF2-40B4-BE49-F238E27FC236}">
                <a16:creationId xmlns:a16="http://schemas.microsoft.com/office/drawing/2014/main" id="{E00A01EB-0D0A-D0EE-1B95-F13C29B56769}"/>
              </a:ext>
            </a:extLst>
          </p:cNvPr>
          <p:cNvSpPr txBox="1"/>
          <p:nvPr/>
        </p:nvSpPr>
        <p:spPr>
          <a:xfrm>
            <a:off x="6468162" y="2788748"/>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Complaints</a:t>
            </a:r>
          </a:p>
        </p:txBody>
      </p:sp>
      <p:sp>
        <p:nvSpPr>
          <p:cNvPr id="120" name="TextBox 119">
            <a:extLst>
              <a:ext uri="{FF2B5EF4-FFF2-40B4-BE49-F238E27FC236}">
                <a16:creationId xmlns:a16="http://schemas.microsoft.com/office/drawing/2014/main" id="{816EF970-5017-C25D-55A6-32DF5553FEB2}"/>
              </a:ext>
            </a:extLst>
          </p:cNvPr>
          <p:cNvSpPr txBox="1"/>
          <p:nvPr/>
        </p:nvSpPr>
        <p:spPr>
          <a:xfrm>
            <a:off x="7384867" y="2788748"/>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Stakeholder engagement</a:t>
            </a:r>
          </a:p>
        </p:txBody>
      </p:sp>
      <p:sp>
        <p:nvSpPr>
          <p:cNvPr id="127" name="TextBox 126">
            <a:extLst>
              <a:ext uri="{FF2B5EF4-FFF2-40B4-BE49-F238E27FC236}">
                <a16:creationId xmlns:a16="http://schemas.microsoft.com/office/drawing/2014/main" id="{800211B7-5ABA-F55C-6A12-D459F8936E0F}"/>
              </a:ext>
            </a:extLst>
          </p:cNvPr>
          <p:cNvSpPr txBox="1"/>
          <p:nvPr/>
        </p:nvSpPr>
        <p:spPr>
          <a:xfrm>
            <a:off x="8301569" y="2788748"/>
            <a:ext cx="874504" cy="656661"/>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dirty="0">
                <a:solidFill>
                  <a:schemeClr val="bg1"/>
                </a:solidFill>
                <a:latin typeface="Calibri" panose="020F0502020204030204" pitchFamily="34" charset="0"/>
                <a:cs typeface="Calibri" panose="020F0502020204030204" pitchFamily="34" charset="0"/>
              </a:rPr>
              <a:t>Professional Indemnity &amp; Cyber Security</a:t>
            </a:r>
          </a:p>
        </p:txBody>
      </p:sp>
      <p:sp>
        <p:nvSpPr>
          <p:cNvPr id="69" name="TextBox 68">
            <a:extLst>
              <a:ext uri="{FF2B5EF4-FFF2-40B4-BE49-F238E27FC236}">
                <a16:creationId xmlns:a16="http://schemas.microsoft.com/office/drawing/2014/main" id="{B3A62D90-CACD-E946-A563-0699D8597B03}"/>
              </a:ext>
            </a:extLst>
          </p:cNvPr>
          <p:cNvSpPr txBox="1"/>
          <p:nvPr/>
        </p:nvSpPr>
        <p:spPr>
          <a:xfrm>
            <a:off x="1871658"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Prerequisite qualifications and training</a:t>
            </a:r>
          </a:p>
        </p:txBody>
      </p:sp>
      <p:sp>
        <p:nvSpPr>
          <p:cNvPr id="31" name="TextBox 30">
            <a:extLst>
              <a:ext uri="{FF2B5EF4-FFF2-40B4-BE49-F238E27FC236}">
                <a16:creationId xmlns:a16="http://schemas.microsoft.com/office/drawing/2014/main" id="{DA32BE06-29E3-364B-8F8D-C18C487B9441}"/>
              </a:ext>
            </a:extLst>
          </p:cNvPr>
          <p:cNvSpPr txBox="1"/>
          <p:nvPr/>
        </p:nvSpPr>
        <p:spPr>
          <a:xfrm>
            <a:off x="2788361"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Accreditation exam</a:t>
            </a:r>
          </a:p>
        </p:txBody>
      </p:sp>
      <p:sp>
        <p:nvSpPr>
          <p:cNvPr id="71" name="TextBox 70">
            <a:extLst>
              <a:ext uri="{FF2B5EF4-FFF2-40B4-BE49-F238E27FC236}">
                <a16:creationId xmlns:a16="http://schemas.microsoft.com/office/drawing/2014/main" id="{8FC4073C-8348-8B1A-7B30-29579C9FE79D}"/>
              </a:ext>
            </a:extLst>
          </p:cNvPr>
          <p:cNvSpPr txBox="1"/>
          <p:nvPr/>
        </p:nvSpPr>
        <p:spPr>
          <a:xfrm>
            <a:off x="3705065"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dirty="0">
                <a:latin typeface="Calibri" panose="020F0502020204030204" pitchFamily="34" charset="0"/>
                <a:cs typeface="Calibri" panose="020F0502020204030204" pitchFamily="34" charset="0"/>
              </a:rPr>
              <a:t>Continuous Professional Development</a:t>
            </a:r>
          </a:p>
        </p:txBody>
      </p:sp>
      <p:sp>
        <p:nvSpPr>
          <p:cNvPr id="63" name="TextBox 62">
            <a:extLst>
              <a:ext uri="{FF2B5EF4-FFF2-40B4-BE49-F238E27FC236}">
                <a16:creationId xmlns:a16="http://schemas.microsoft.com/office/drawing/2014/main" id="{622ADADA-9479-E5B1-5F92-616B5AA15F99}"/>
              </a:ext>
            </a:extLst>
          </p:cNvPr>
          <p:cNvSpPr txBox="1"/>
          <p:nvPr/>
        </p:nvSpPr>
        <p:spPr>
          <a:xfrm>
            <a:off x="4621768"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dirty="0">
                <a:latin typeface="Calibri" panose="020F0502020204030204" pitchFamily="34" charset="0"/>
                <a:cs typeface="Calibri" panose="020F0502020204030204" pitchFamily="34" charset="0"/>
              </a:rPr>
              <a:t>Continuous practice requirements</a:t>
            </a:r>
          </a:p>
        </p:txBody>
      </p:sp>
      <p:sp>
        <p:nvSpPr>
          <p:cNvPr id="64" name="TextBox 63">
            <a:extLst>
              <a:ext uri="{FF2B5EF4-FFF2-40B4-BE49-F238E27FC236}">
                <a16:creationId xmlns:a16="http://schemas.microsoft.com/office/drawing/2014/main" id="{FDCF5C2B-7C3B-635E-511A-7C6411E05EC5}"/>
              </a:ext>
            </a:extLst>
          </p:cNvPr>
          <p:cNvSpPr txBox="1"/>
          <p:nvPr/>
        </p:nvSpPr>
        <p:spPr>
          <a:xfrm>
            <a:off x="5538472"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Assessment evidence</a:t>
            </a:r>
          </a:p>
        </p:txBody>
      </p:sp>
      <p:sp>
        <p:nvSpPr>
          <p:cNvPr id="84" name="TextBox 83">
            <a:extLst>
              <a:ext uri="{FF2B5EF4-FFF2-40B4-BE49-F238E27FC236}">
                <a16:creationId xmlns:a16="http://schemas.microsoft.com/office/drawing/2014/main" id="{A32CDC89-3BC7-1335-7D1A-5DFA61D3524D}"/>
              </a:ext>
            </a:extLst>
          </p:cNvPr>
          <p:cNvSpPr txBox="1"/>
          <p:nvPr/>
        </p:nvSpPr>
        <p:spPr>
          <a:xfrm>
            <a:off x="6455174" y="3517965"/>
            <a:ext cx="874504" cy="656661"/>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Helpdesk and guidance material</a:t>
            </a:r>
          </a:p>
        </p:txBody>
      </p:sp>
      <p:sp>
        <p:nvSpPr>
          <p:cNvPr id="74" name="TextBox 73">
            <a:extLst>
              <a:ext uri="{FF2B5EF4-FFF2-40B4-BE49-F238E27FC236}">
                <a16:creationId xmlns:a16="http://schemas.microsoft.com/office/drawing/2014/main" id="{A78CABB3-7D32-800E-43E8-85160FAADFF0}"/>
              </a:ext>
            </a:extLst>
          </p:cNvPr>
          <p:cNvSpPr txBox="1"/>
          <p:nvPr/>
        </p:nvSpPr>
        <p:spPr>
          <a:xfrm>
            <a:off x="7371880" y="3517965"/>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Desktop audits of assessments</a:t>
            </a:r>
          </a:p>
        </p:txBody>
      </p:sp>
      <p:sp>
        <p:nvSpPr>
          <p:cNvPr id="75" name="TextBox 74">
            <a:extLst>
              <a:ext uri="{FF2B5EF4-FFF2-40B4-BE49-F238E27FC236}">
                <a16:creationId xmlns:a16="http://schemas.microsoft.com/office/drawing/2014/main" id="{01A2BE2F-7D5B-9452-9BD2-657AE4D63AB0}"/>
              </a:ext>
            </a:extLst>
          </p:cNvPr>
          <p:cNvSpPr txBox="1"/>
          <p:nvPr/>
        </p:nvSpPr>
        <p:spPr>
          <a:xfrm>
            <a:off x="8288581" y="3517967"/>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Complaints</a:t>
            </a:r>
          </a:p>
        </p:txBody>
      </p:sp>
      <p:sp>
        <p:nvSpPr>
          <p:cNvPr id="140" name="TextBox 139">
            <a:extLst>
              <a:ext uri="{FF2B5EF4-FFF2-40B4-BE49-F238E27FC236}">
                <a16:creationId xmlns:a16="http://schemas.microsoft.com/office/drawing/2014/main" id="{18D94269-27E7-9D63-8E15-6B952D94C46D}"/>
              </a:ext>
            </a:extLst>
          </p:cNvPr>
          <p:cNvSpPr txBox="1"/>
          <p:nvPr/>
        </p:nvSpPr>
        <p:spPr>
          <a:xfrm>
            <a:off x="9205284" y="3517967"/>
            <a:ext cx="874504" cy="656661"/>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Stakeholder engagement</a:t>
            </a:r>
          </a:p>
        </p:txBody>
      </p:sp>
      <p:sp>
        <p:nvSpPr>
          <p:cNvPr id="102" name="TextBox 101">
            <a:extLst>
              <a:ext uri="{FF2B5EF4-FFF2-40B4-BE49-F238E27FC236}">
                <a16:creationId xmlns:a16="http://schemas.microsoft.com/office/drawing/2014/main" id="{AA2B8565-A586-B14F-E557-FCD07D4AB422}"/>
              </a:ext>
            </a:extLst>
          </p:cNvPr>
          <p:cNvSpPr txBox="1"/>
          <p:nvPr/>
        </p:nvSpPr>
        <p:spPr>
          <a:xfrm>
            <a:off x="10123649" y="3517967"/>
            <a:ext cx="874504" cy="656661"/>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a:solidFill>
                  <a:schemeClr val="bg1"/>
                </a:solidFill>
                <a:latin typeface="Calibri" panose="020F0502020204030204" pitchFamily="34" charset="0"/>
                <a:cs typeface="Calibri" panose="020F0502020204030204" pitchFamily="34" charset="0"/>
              </a:rPr>
              <a:t>Professional Indemnity</a:t>
            </a:r>
          </a:p>
        </p:txBody>
      </p:sp>
      <p:sp>
        <p:nvSpPr>
          <p:cNvPr id="78" name="TextBox 77">
            <a:extLst>
              <a:ext uri="{FF2B5EF4-FFF2-40B4-BE49-F238E27FC236}">
                <a16:creationId xmlns:a16="http://schemas.microsoft.com/office/drawing/2014/main" id="{F64028E5-ADA2-0E4D-BB6A-4D9F9B99A9E8}"/>
              </a:ext>
            </a:extLst>
          </p:cNvPr>
          <p:cNvSpPr txBox="1"/>
          <p:nvPr/>
        </p:nvSpPr>
        <p:spPr>
          <a:xfrm>
            <a:off x="1871662"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a:latin typeface="Calibri" panose="020F0502020204030204" pitchFamily="34" charset="0"/>
                <a:cs typeface="Calibri" panose="020F0502020204030204" pitchFamily="34" charset="0"/>
              </a:rPr>
              <a:t>Mandatory assessor training</a:t>
            </a:r>
          </a:p>
        </p:txBody>
      </p:sp>
      <p:sp>
        <p:nvSpPr>
          <p:cNvPr id="79" name="TextBox 78">
            <a:extLst>
              <a:ext uri="{FF2B5EF4-FFF2-40B4-BE49-F238E27FC236}">
                <a16:creationId xmlns:a16="http://schemas.microsoft.com/office/drawing/2014/main" id="{58EC3EBF-A7FA-5133-3115-91B68706DC1D}"/>
              </a:ext>
            </a:extLst>
          </p:cNvPr>
          <p:cNvSpPr txBox="1"/>
          <p:nvPr/>
        </p:nvSpPr>
        <p:spPr>
          <a:xfrm>
            <a:off x="2788365"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a:latin typeface="Calibri" panose="020F0502020204030204" pitchFamily="34" charset="0"/>
                <a:cs typeface="Calibri" panose="020F0502020204030204" pitchFamily="34" charset="0"/>
              </a:rPr>
              <a:t>Assessor privacy management protocols</a:t>
            </a:r>
            <a:endParaRPr lang="en-AU" sz="1000">
              <a:latin typeface="Calibri" panose="020F0502020204030204" pitchFamily="34" charset="0"/>
              <a:cs typeface="Calibri" panose="020F0502020204030204" pitchFamily="34" charset="0"/>
            </a:endParaRPr>
          </a:p>
        </p:txBody>
      </p:sp>
      <p:sp>
        <p:nvSpPr>
          <p:cNvPr id="65" name="TextBox 64">
            <a:extLst>
              <a:ext uri="{FF2B5EF4-FFF2-40B4-BE49-F238E27FC236}">
                <a16:creationId xmlns:a16="http://schemas.microsoft.com/office/drawing/2014/main" id="{C98A280C-5A83-6DA4-2D03-EBCE9CF82BCD}"/>
              </a:ext>
            </a:extLst>
          </p:cNvPr>
          <p:cNvSpPr txBox="1"/>
          <p:nvPr/>
        </p:nvSpPr>
        <p:spPr>
          <a:xfrm>
            <a:off x="3705069"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Privacy consent template</a:t>
            </a:r>
          </a:p>
        </p:txBody>
      </p:sp>
      <p:sp>
        <p:nvSpPr>
          <p:cNvPr id="66" name="TextBox 65">
            <a:extLst>
              <a:ext uri="{FF2B5EF4-FFF2-40B4-BE49-F238E27FC236}">
                <a16:creationId xmlns:a16="http://schemas.microsoft.com/office/drawing/2014/main" id="{5776CE29-1631-BAB9-378A-0CE964162A9E}"/>
              </a:ext>
            </a:extLst>
          </p:cNvPr>
          <p:cNvSpPr txBox="1"/>
          <p:nvPr/>
        </p:nvSpPr>
        <p:spPr>
          <a:xfrm>
            <a:off x="4621771"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US" sz="1000">
                <a:latin typeface="Calibri" panose="020F0502020204030204" pitchFamily="34" charset="0"/>
                <a:cs typeface="Calibri" panose="020F0502020204030204" pitchFamily="34" charset="0"/>
              </a:rPr>
              <a:t>Assessor data security guidance</a:t>
            </a:r>
          </a:p>
        </p:txBody>
      </p:sp>
      <p:sp>
        <p:nvSpPr>
          <p:cNvPr id="82" name="TextBox 81">
            <a:extLst>
              <a:ext uri="{FF2B5EF4-FFF2-40B4-BE49-F238E27FC236}">
                <a16:creationId xmlns:a16="http://schemas.microsoft.com/office/drawing/2014/main" id="{70EA4778-0988-45B3-E072-535D3028A525}"/>
              </a:ext>
            </a:extLst>
          </p:cNvPr>
          <p:cNvSpPr txBox="1"/>
          <p:nvPr/>
        </p:nvSpPr>
        <p:spPr>
          <a:xfrm>
            <a:off x="5538475"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Centralised evidence storage</a:t>
            </a:r>
          </a:p>
        </p:txBody>
      </p:sp>
      <p:sp>
        <p:nvSpPr>
          <p:cNvPr id="83" name="TextBox 82">
            <a:extLst>
              <a:ext uri="{FF2B5EF4-FFF2-40B4-BE49-F238E27FC236}">
                <a16:creationId xmlns:a16="http://schemas.microsoft.com/office/drawing/2014/main" id="{8FFDF311-E1FE-355C-BD40-BF01074FD3AF}"/>
              </a:ext>
            </a:extLst>
          </p:cNvPr>
          <p:cNvSpPr txBox="1"/>
          <p:nvPr/>
        </p:nvSpPr>
        <p:spPr>
          <a:xfrm>
            <a:off x="6455179" y="4266013"/>
            <a:ext cx="874504" cy="64470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Service provider information management</a:t>
            </a:r>
          </a:p>
        </p:txBody>
      </p:sp>
      <p:sp>
        <p:nvSpPr>
          <p:cNvPr id="128" name="TextBox 127">
            <a:extLst>
              <a:ext uri="{FF2B5EF4-FFF2-40B4-BE49-F238E27FC236}">
                <a16:creationId xmlns:a16="http://schemas.microsoft.com/office/drawing/2014/main" id="{441269CA-0F43-55A2-2BA8-85B999FD0211}"/>
              </a:ext>
            </a:extLst>
          </p:cNvPr>
          <p:cNvSpPr txBox="1"/>
          <p:nvPr/>
        </p:nvSpPr>
        <p:spPr>
          <a:xfrm>
            <a:off x="7371883" y="4266013"/>
            <a:ext cx="874504" cy="644708"/>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Complaints</a:t>
            </a:r>
          </a:p>
        </p:txBody>
      </p:sp>
      <p:sp>
        <p:nvSpPr>
          <p:cNvPr id="131" name="TextBox 130">
            <a:extLst>
              <a:ext uri="{FF2B5EF4-FFF2-40B4-BE49-F238E27FC236}">
                <a16:creationId xmlns:a16="http://schemas.microsoft.com/office/drawing/2014/main" id="{362D5A60-1771-9C36-53D4-3ECA968E3D56}"/>
              </a:ext>
            </a:extLst>
          </p:cNvPr>
          <p:cNvSpPr txBox="1"/>
          <p:nvPr/>
        </p:nvSpPr>
        <p:spPr>
          <a:xfrm>
            <a:off x="8286913" y="4242532"/>
            <a:ext cx="874504" cy="644708"/>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Provider compliance audits</a:t>
            </a:r>
          </a:p>
        </p:txBody>
      </p:sp>
      <p:sp>
        <p:nvSpPr>
          <p:cNvPr id="139" name="TextBox 138">
            <a:extLst>
              <a:ext uri="{FF2B5EF4-FFF2-40B4-BE49-F238E27FC236}">
                <a16:creationId xmlns:a16="http://schemas.microsoft.com/office/drawing/2014/main" id="{54EEF283-D661-92F3-30B0-3BCEB695DAF7}"/>
              </a:ext>
            </a:extLst>
          </p:cNvPr>
          <p:cNvSpPr txBox="1"/>
          <p:nvPr/>
        </p:nvSpPr>
        <p:spPr>
          <a:xfrm>
            <a:off x="9205284" y="4242532"/>
            <a:ext cx="874504" cy="644708"/>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a:solidFill>
                  <a:schemeClr val="bg1"/>
                </a:solidFill>
                <a:latin typeface="Calibri" panose="020F0502020204030204" pitchFamily="34" charset="0"/>
                <a:cs typeface="Calibri" panose="020F0502020204030204" pitchFamily="34" charset="0"/>
              </a:rPr>
              <a:t>Provider Cyber Security</a:t>
            </a:r>
          </a:p>
        </p:txBody>
      </p:sp>
      <p:sp>
        <p:nvSpPr>
          <p:cNvPr id="146" name="TextBox 145">
            <a:extLst>
              <a:ext uri="{FF2B5EF4-FFF2-40B4-BE49-F238E27FC236}">
                <a16:creationId xmlns:a16="http://schemas.microsoft.com/office/drawing/2014/main" id="{61B5CB12-62C4-F69F-425B-9631541367C6}"/>
              </a:ext>
            </a:extLst>
          </p:cNvPr>
          <p:cNvSpPr txBox="1"/>
          <p:nvPr/>
        </p:nvSpPr>
        <p:spPr>
          <a:xfrm>
            <a:off x="10282283" y="4603382"/>
            <a:ext cx="892881" cy="726644"/>
          </a:xfrm>
          <a:prstGeom prst="rect">
            <a:avLst/>
          </a:prstGeom>
          <a:solidFill>
            <a:schemeClr val="accent1">
              <a:lumMod val="50000"/>
            </a:schemeClr>
          </a:solidFill>
          <a:ln>
            <a:solidFill>
              <a:schemeClr val="accent1">
                <a:lumMod val="50000"/>
              </a:schemeClr>
            </a:solidFill>
          </a:ln>
        </p:spPr>
        <p:txBody>
          <a:bodyPr wrap="square" lIns="18000" tIns="0" rIns="18000" bIns="18000" rtlCol="0" anchor="t" anchorCtr="0">
            <a:noAutofit/>
          </a:bodyPr>
          <a:lstStyle/>
          <a:p>
            <a:pPr algn="ctr">
              <a:spcAft>
                <a:spcPts val="400"/>
              </a:spcAft>
            </a:pPr>
            <a:r>
              <a:rPr lang="en-AU" sz="1000" b="1" i="1">
                <a:solidFill>
                  <a:schemeClr val="bg1"/>
                </a:solidFill>
                <a:latin typeface="Calibri" panose="020F0502020204030204" pitchFamily="34" charset="0"/>
                <a:cs typeface="Calibri" panose="020F0502020204030204" pitchFamily="34" charset="0"/>
              </a:rPr>
              <a:t>Key</a:t>
            </a:r>
          </a:p>
        </p:txBody>
      </p:sp>
      <p:sp>
        <p:nvSpPr>
          <p:cNvPr id="143" name="TextBox 142">
            <a:extLst>
              <a:ext uri="{FF2B5EF4-FFF2-40B4-BE49-F238E27FC236}">
                <a16:creationId xmlns:a16="http://schemas.microsoft.com/office/drawing/2014/main" id="{502C917D-D421-F8A1-23E4-5DB822338AD5}"/>
              </a:ext>
            </a:extLst>
          </p:cNvPr>
          <p:cNvSpPr txBox="1"/>
          <p:nvPr/>
        </p:nvSpPr>
        <p:spPr>
          <a:xfrm>
            <a:off x="10313070" y="4774701"/>
            <a:ext cx="831303" cy="143738"/>
          </a:xfrm>
          <a:prstGeom prst="rect">
            <a:avLst/>
          </a:prstGeom>
          <a:solidFill>
            <a:schemeClr val="bg1">
              <a:lumMod val="9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Prevention</a:t>
            </a:r>
          </a:p>
        </p:txBody>
      </p:sp>
      <p:sp>
        <p:nvSpPr>
          <p:cNvPr id="144" name="TextBox 143">
            <a:extLst>
              <a:ext uri="{FF2B5EF4-FFF2-40B4-BE49-F238E27FC236}">
                <a16:creationId xmlns:a16="http://schemas.microsoft.com/office/drawing/2014/main" id="{4EE31683-BAFA-3500-3A2F-7F5DDC6989F4}"/>
              </a:ext>
            </a:extLst>
          </p:cNvPr>
          <p:cNvSpPr txBox="1"/>
          <p:nvPr/>
        </p:nvSpPr>
        <p:spPr>
          <a:xfrm>
            <a:off x="10313070" y="4946502"/>
            <a:ext cx="831303" cy="143738"/>
          </a:xfrm>
          <a:prstGeom prst="rect">
            <a:avLst/>
          </a:prstGeom>
          <a:solidFill>
            <a:schemeClr val="bg1">
              <a:lumMod val="75000"/>
            </a:schemeClr>
          </a:solidFill>
        </p:spPr>
        <p:txBody>
          <a:bodyPr wrap="square" lIns="18000" tIns="18000" rIns="18000" bIns="18000" rtlCol="0" anchor="ctr" anchorCtr="0">
            <a:noAutofit/>
          </a:bodyPr>
          <a:lstStyle/>
          <a:p>
            <a:pPr algn="ctr">
              <a:spcAft>
                <a:spcPts val="400"/>
              </a:spcAft>
            </a:pPr>
            <a:r>
              <a:rPr lang="en-AU" sz="1000">
                <a:latin typeface="Calibri" panose="020F0502020204030204" pitchFamily="34" charset="0"/>
                <a:cs typeface="Calibri" panose="020F0502020204030204" pitchFamily="34" charset="0"/>
              </a:rPr>
              <a:t>Detection</a:t>
            </a:r>
          </a:p>
        </p:txBody>
      </p:sp>
      <p:sp>
        <p:nvSpPr>
          <p:cNvPr id="145" name="TextBox 144">
            <a:extLst>
              <a:ext uri="{FF2B5EF4-FFF2-40B4-BE49-F238E27FC236}">
                <a16:creationId xmlns:a16="http://schemas.microsoft.com/office/drawing/2014/main" id="{25C70A4A-1F4C-52AD-36B0-0650451DE251}"/>
              </a:ext>
            </a:extLst>
          </p:cNvPr>
          <p:cNvSpPr txBox="1"/>
          <p:nvPr/>
        </p:nvSpPr>
        <p:spPr>
          <a:xfrm>
            <a:off x="10313070" y="5118302"/>
            <a:ext cx="831303" cy="143738"/>
          </a:xfrm>
          <a:prstGeom prst="rect">
            <a:avLst/>
          </a:prstGeom>
          <a:solidFill>
            <a:srgbClr val="595959"/>
          </a:solidFill>
        </p:spPr>
        <p:txBody>
          <a:bodyPr wrap="square" lIns="18000" tIns="18000" rIns="18000" bIns="18000" rtlCol="0" anchor="ctr" anchorCtr="0">
            <a:noAutofit/>
          </a:bodyPr>
          <a:lstStyle/>
          <a:p>
            <a:pPr algn="ctr">
              <a:spcAft>
                <a:spcPts val="400"/>
              </a:spcAft>
            </a:pPr>
            <a:r>
              <a:rPr lang="en-AU" sz="1000">
                <a:solidFill>
                  <a:schemeClr val="bg1"/>
                </a:solidFill>
                <a:latin typeface="Calibri" panose="020F0502020204030204" pitchFamily="34" charset="0"/>
                <a:cs typeface="Calibri" panose="020F0502020204030204" pitchFamily="34" charset="0"/>
              </a:rPr>
              <a:t>Insurances</a:t>
            </a:r>
          </a:p>
        </p:txBody>
      </p:sp>
      <p:sp>
        <p:nvSpPr>
          <p:cNvPr id="14" name="TextBox 13">
            <a:extLst>
              <a:ext uri="{FF2B5EF4-FFF2-40B4-BE49-F238E27FC236}">
                <a16:creationId xmlns:a16="http://schemas.microsoft.com/office/drawing/2014/main" id="{955BFD0E-8E1C-DD6B-3FCB-6CD61177D99F}"/>
              </a:ext>
            </a:extLst>
          </p:cNvPr>
          <p:cNvSpPr txBox="1"/>
          <p:nvPr/>
        </p:nvSpPr>
        <p:spPr>
          <a:xfrm>
            <a:off x="571972" y="5457212"/>
            <a:ext cx="10935509" cy="461665"/>
          </a:xfrm>
          <a:prstGeom prst="rect">
            <a:avLst/>
          </a:prstGeom>
          <a:noFill/>
        </p:spPr>
        <p:txBody>
          <a:bodyPr wrap="square" rtlCol="0">
            <a:spAutoFit/>
          </a:bodyPr>
          <a:lstStyle/>
          <a:p>
            <a:r>
              <a:rPr lang="en-AU" sz="1200" i="1" dirty="0"/>
              <a:t>*Note: Assessors have existing legislative work health and safety obligations that are within the remit of state and territory work health and safety regulators. </a:t>
            </a:r>
          </a:p>
          <a:p>
            <a:r>
              <a:rPr lang="en-AU" sz="1200" i="1" dirty="0"/>
              <a:t>Risks relating to work health and safety are the primary responsibility of, and are controlled by, these other regulators.</a:t>
            </a:r>
          </a:p>
        </p:txBody>
      </p:sp>
      <p:sp>
        <p:nvSpPr>
          <p:cNvPr id="9" name="TextBox 8">
            <a:extLst>
              <a:ext uri="{FF2B5EF4-FFF2-40B4-BE49-F238E27FC236}">
                <a16:creationId xmlns:a16="http://schemas.microsoft.com/office/drawing/2014/main" id="{771ACF9E-AA14-EE29-EE73-9A1C763F66CB}"/>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6</a:t>
            </a:fld>
            <a:endParaRPr lang="en-AU" sz="900"/>
          </a:p>
        </p:txBody>
      </p:sp>
    </p:spTree>
    <p:extLst>
      <p:ext uri="{BB962C8B-B14F-4D97-AF65-F5344CB8AC3E}">
        <p14:creationId xmlns:p14="http://schemas.microsoft.com/office/powerpoint/2010/main" val="491291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58DFF-B839-DCE9-8483-863A18D75FB7}"/>
            </a:ext>
          </a:extLst>
        </p:cNvPr>
        <p:cNvGrpSpPr/>
        <p:nvPr/>
      </p:nvGrpSpPr>
      <p:grpSpPr>
        <a:xfrm>
          <a:off x="0" y="0"/>
          <a:ext cx="0" cy="0"/>
          <a:chOff x="0" y="0"/>
          <a:chExt cx="0" cy="0"/>
        </a:xfrm>
      </p:grpSpPr>
      <p:sp>
        <p:nvSpPr>
          <p:cNvPr id="97" name="Title 1">
            <a:extLst>
              <a:ext uri="{FF2B5EF4-FFF2-40B4-BE49-F238E27FC236}">
                <a16:creationId xmlns:a16="http://schemas.microsoft.com/office/drawing/2014/main" id="{D5C9F902-E803-3EFB-6A3F-F6E94C7073B9}"/>
              </a:ext>
            </a:extLst>
          </p:cNvPr>
          <p:cNvSpPr>
            <a:spLocks noGrp="1"/>
          </p:cNvSpPr>
          <p:nvPr>
            <p:ph type="title"/>
          </p:nvPr>
        </p:nvSpPr>
        <p:spPr>
          <a:xfrm>
            <a:off x="871167" y="437077"/>
            <a:ext cx="7886700" cy="555187"/>
          </a:xfrm>
        </p:spPr>
        <p:txBody>
          <a:bodyPr lIns="0" tIns="0" rIns="0" bIns="0">
            <a:noAutofit/>
          </a:bodyPr>
          <a:lstStyle/>
          <a:p>
            <a:r>
              <a:rPr lang="en-AU"/>
              <a:t>Assurance strategy for launch</a:t>
            </a:r>
          </a:p>
        </p:txBody>
      </p:sp>
      <p:grpSp>
        <p:nvGrpSpPr>
          <p:cNvPr id="6" name="Group 5" descr="Infographic showing the relationship between assurance strategy inputs, outputs and outcomes.  Key assurance activities are accreditation, monitor behaviour, monitor quality, monitor enabling services, respond to issues.">
            <a:extLst>
              <a:ext uri="{FF2B5EF4-FFF2-40B4-BE49-F238E27FC236}">
                <a16:creationId xmlns:a16="http://schemas.microsoft.com/office/drawing/2014/main" id="{3A84F6B9-995F-CF91-5772-2A740E733E4D}"/>
              </a:ext>
            </a:extLst>
          </p:cNvPr>
          <p:cNvGrpSpPr/>
          <p:nvPr/>
        </p:nvGrpSpPr>
        <p:grpSpPr>
          <a:xfrm>
            <a:off x="878496" y="1115464"/>
            <a:ext cx="10435008" cy="5107394"/>
            <a:chOff x="885825" y="947189"/>
            <a:chExt cx="10435008" cy="5107394"/>
          </a:xfrm>
        </p:grpSpPr>
        <p:grpSp>
          <p:nvGrpSpPr>
            <p:cNvPr id="5" name="Group 4">
              <a:extLst>
                <a:ext uri="{FF2B5EF4-FFF2-40B4-BE49-F238E27FC236}">
                  <a16:creationId xmlns:a16="http://schemas.microsoft.com/office/drawing/2014/main" id="{7C4D0A62-C21A-E28A-4492-7073288773B6}"/>
                </a:ext>
              </a:extLst>
            </p:cNvPr>
            <p:cNvGrpSpPr/>
            <p:nvPr/>
          </p:nvGrpSpPr>
          <p:grpSpPr>
            <a:xfrm>
              <a:off x="885825" y="947189"/>
              <a:ext cx="10435008" cy="5107394"/>
              <a:chOff x="725195" y="1150401"/>
              <a:chExt cx="8876524" cy="5107394"/>
            </a:xfrm>
          </p:grpSpPr>
          <p:sp>
            <p:nvSpPr>
              <p:cNvPr id="2" name="TextBox 1">
                <a:extLst>
                  <a:ext uri="{FF2B5EF4-FFF2-40B4-BE49-F238E27FC236}">
                    <a16:creationId xmlns:a16="http://schemas.microsoft.com/office/drawing/2014/main" id="{9DB384AF-2C48-F611-C0C5-C80A10CB4BB6}"/>
                  </a:ext>
                </a:extLst>
              </p:cNvPr>
              <p:cNvSpPr txBox="1"/>
              <p:nvPr/>
            </p:nvSpPr>
            <p:spPr>
              <a:xfrm>
                <a:off x="1079554" y="5490535"/>
                <a:ext cx="1324335" cy="767260"/>
              </a:xfrm>
              <a:prstGeom prst="rect">
                <a:avLst/>
              </a:prstGeom>
              <a:solidFill>
                <a:schemeClr val="bg1">
                  <a:lumMod val="95000"/>
                </a:schemeClr>
              </a:solidFill>
            </p:spPr>
            <p:txBody>
              <a:bodyPr wrap="square" lIns="36000" tIns="18000" rIns="36000" bIns="18000" rtlCol="0">
                <a:noAutofit/>
              </a:bodyPr>
              <a:lstStyle/>
              <a:p>
                <a:r>
                  <a:rPr lang="en-AU" sz="1200" b="1"/>
                  <a:t>Responding to issues</a:t>
                </a:r>
              </a:p>
              <a:p>
                <a:r>
                  <a:rPr lang="en-AU" sz="1200"/>
                  <a:t>Taking a risk-based approach to resolve identified issues</a:t>
                </a:r>
              </a:p>
            </p:txBody>
          </p:sp>
          <p:grpSp>
            <p:nvGrpSpPr>
              <p:cNvPr id="4" name="Group 3">
                <a:extLst>
                  <a:ext uri="{FF2B5EF4-FFF2-40B4-BE49-F238E27FC236}">
                    <a16:creationId xmlns:a16="http://schemas.microsoft.com/office/drawing/2014/main" id="{18102BC6-93FA-3A55-1B93-3399CB7D5DD4}"/>
                  </a:ext>
                </a:extLst>
              </p:cNvPr>
              <p:cNvGrpSpPr/>
              <p:nvPr/>
            </p:nvGrpSpPr>
            <p:grpSpPr>
              <a:xfrm>
                <a:off x="725195" y="1150401"/>
                <a:ext cx="8876524" cy="5107393"/>
                <a:chOff x="725195" y="1150401"/>
                <a:chExt cx="8876524" cy="5107393"/>
              </a:xfrm>
            </p:grpSpPr>
            <p:grpSp>
              <p:nvGrpSpPr>
                <p:cNvPr id="216" name="Group 215">
                  <a:extLst>
                    <a:ext uri="{FF2B5EF4-FFF2-40B4-BE49-F238E27FC236}">
                      <a16:creationId xmlns:a16="http://schemas.microsoft.com/office/drawing/2014/main" id="{C14AB714-7801-B7B1-62D9-94F3149EA3DA}"/>
                    </a:ext>
                  </a:extLst>
                </p:cNvPr>
                <p:cNvGrpSpPr/>
                <p:nvPr/>
              </p:nvGrpSpPr>
              <p:grpSpPr>
                <a:xfrm>
                  <a:off x="725195" y="1150401"/>
                  <a:ext cx="8876524" cy="5107392"/>
                  <a:chOff x="726140" y="1280277"/>
                  <a:chExt cx="8876528" cy="4860935"/>
                </a:xfrm>
              </p:grpSpPr>
              <p:sp>
                <p:nvSpPr>
                  <p:cNvPr id="164" name="TextBox 163">
                    <a:extLst>
                      <a:ext uri="{FF2B5EF4-FFF2-40B4-BE49-F238E27FC236}">
                        <a16:creationId xmlns:a16="http://schemas.microsoft.com/office/drawing/2014/main" id="{87D2C84F-7FB4-A9AF-E686-63712C21C735}"/>
                      </a:ext>
                    </a:extLst>
                  </p:cNvPr>
                  <p:cNvSpPr txBox="1"/>
                  <p:nvPr/>
                </p:nvSpPr>
                <p:spPr>
                  <a:xfrm>
                    <a:off x="726140" y="1287226"/>
                    <a:ext cx="324000" cy="4853986"/>
                  </a:xfrm>
                  <a:prstGeom prst="rect">
                    <a:avLst/>
                  </a:prstGeom>
                  <a:solidFill>
                    <a:schemeClr val="tx1">
                      <a:lumMod val="75000"/>
                      <a:lumOff val="25000"/>
                    </a:schemeClr>
                  </a:solidFill>
                </p:spPr>
                <p:txBody>
                  <a:bodyPr vert="vert270" wrap="square" lIns="36000" tIns="36000" rIns="36000" bIns="36000" rtlCol="0">
                    <a:noAutofit/>
                  </a:bodyPr>
                  <a:lstStyle/>
                  <a:p>
                    <a:pPr algn="ctr"/>
                    <a:r>
                      <a:rPr lang="en-AU" sz="1600" b="1">
                        <a:solidFill>
                          <a:schemeClr val="bg1"/>
                        </a:solidFill>
                      </a:rPr>
                      <a:t>Activities</a:t>
                    </a:r>
                  </a:p>
                </p:txBody>
              </p:sp>
              <p:sp>
                <p:nvSpPr>
                  <p:cNvPr id="165" name="TextBox 164">
                    <a:extLst>
                      <a:ext uri="{FF2B5EF4-FFF2-40B4-BE49-F238E27FC236}">
                        <a16:creationId xmlns:a16="http://schemas.microsoft.com/office/drawing/2014/main" id="{9351A331-FA7F-0237-2BF4-A42166457A8B}"/>
                      </a:ext>
                    </a:extLst>
                  </p:cNvPr>
                  <p:cNvSpPr txBox="1"/>
                  <p:nvPr/>
                </p:nvSpPr>
                <p:spPr>
                  <a:xfrm>
                    <a:off x="4941338" y="1280277"/>
                    <a:ext cx="1378856" cy="288000"/>
                  </a:xfrm>
                  <a:prstGeom prst="rect">
                    <a:avLst/>
                  </a:prstGeom>
                  <a:solidFill>
                    <a:srgbClr val="00703C">
                      <a:alpha val="30196"/>
                    </a:srgbClr>
                  </a:solidFill>
                  <a:ln>
                    <a:noFill/>
                  </a:ln>
                </p:spPr>
                <p:txBody>
                  <a:bodyPr wrap="square" lIns="36000" tIns="36000" rIns="36000" bIns="36000" rtlCol="0" anchor="ctr">
                    <a:noAutofit/>
                  </a:bodyPr>
                  <a:lstStyle/>
                  <a:p>
                    <a:pPr algn="ctr"/>
                    <a:r>
                      <a:rPr lang="en-AU" sz="1200" b="1"/>
                      <a:t>Outputs</a:t>
                    </a:r>
                    <a:endParaRPr lang="en-AU" sz="1400" b="1"/>
                  </a:p>
                </p:txBody>
              </p:sp>
              <p:sp>
                <p:nvSpPr>
                  <p:cNvPr id="166" name="TextBox 165">
                    <a:extLst>
                      <a:ext uri="{FF2B5EF4-FFF2-40B4-BE49-F238E27FC236}">
                        <a16:creationId xmlns:a16="http://schemas.microsoft.com/office/drawing/2014/main" id="{34FD50C2-53B4-045C-E517-6BFB431FA6DE}"/>
                      </a:ext>
                    </a:extLst>
                  </p:cNvPr>
                  <p:cNvSpPr txBox="1"/>
                  <p:nvPr/>
                </p:nvSpPr>
                <p:spPr>
                  <a:xfrm>
                    <a:off x="6585535" y="1280277"/>
                    <a:ext cx="1369161" cy="288000"/>
                  </a:xfrm>
                  <a:prstGeom prst="rect">
                    <a:avLst/>
                  </a:prstGeom>
                  <a:solidFill>
                    <a:srgbClr val="00703C">
                      <a:alpha val="69804"/>
                    </a:srgbClr>
                  </a:solidFill>
                </p:spPr>
                <p:txBody>
                  <a:bodyPr wrap="square" lIns="36000" tIns="36000" rIns="36000" bIns="36000" rtlCol="0" anchor="ctr">
                    <a:noAutofit/>
                  </a:bodyPr>
                  <a:lstStyle/>
                  <a:p>
                    <a:pPr algn="ctr"/>
                    <a:r>
                      <a:rPr lang="en-AU" sz="1200" b="1">
                        <a:solidFill>
                          <a:schemeClr val="bg1"/>
                        </a:solidFill>
                      </a:rPr>
                      <a:t>Operating outcomes</a:t>
                    </a:r>
                  </a:p>
                </p:txBody>
              </p:sp>
              <p:sp>
                <p:nvSpPr>
                  <p:cNvPr id="168" name="TextBox 167">
                    <a:extLst>
                      <a:ext uri="{FF2B5EF4-FFF2-40B4-BE49-F238E27FC236}">
                        <a16:creationId xmlns:a16="http://schemas.microsoft.com/office/drawing/2014/main" id="{6398FA19-5631-B184-A640-BB42799DDCA2}"/>
                      </a:ext>
                    </a:extLst>
                  </p:cNvPr>
                  <p:cNvSpPr txBox="1"/>
                  <p:nvPr/>
                </p:nvSpPr>
                <p:spPr>
                  <a:xfrm>
                    <a:off x="1080500" y="1287226"/>
                    <a:ext cx="1324334" cy="1010753"/>
                  </a:xfrm>
                  <a:prstGeom prst="rect">
                    <a:avLst/>
                  </a:prstGeom>
                  <a:solidFill>
                    <a:schemeClr val="bg1">
                      <a:lumMod val="95000"/>
                    </a:schemeClr>
                  </a:solidFill>
                </p:spPr>
                <p:txBody>
                  <a:bodyPr wrap="square" lIns="36000" tIns="18000" rIns="36000" bIns="18000" rtlCol="0">
                    <a:noAutofit/>
                  </a:bodyPr>
                  <a:lstStyle/>
                  <a:p>
                    <a:r>
                      <a:rPr lang="en-AU" sz="1200" b="1"/>
                      <a:t>Accreditation</a:t>
                    </a:r>
                  </a:p>
                  <a:p>
                    <a:r>
                      <a:rPr lang="en-AU" sz="1200"/>
                      <a:t>Confirmed minimum capability prior to entry</a:t>
                    </a:r>
                  </a:p>
                </p:txBody>
              </p:sp>
              <p:sp>
                <p:nvSpPr>
                  <p:cNvPr id="169" name="TextBox 168">
                    <a:extLst>
                      <a:ext uri="{FF2B5EF4-FFF2-40B4-BE49-F238E27FC236}">
                        <a16:creationId xmlns:a16="http://schemas.microsoft.com/office/drawing/2014/main" id="{F4F5EC24-F771-7943-718D-BD82A7B862C0}"/>
                      </a:ext>
                    </a:extLst>
                  </p:cNvPr>
                  <p:cNvSpPr txBox="1"/>
                  <p:nvPr/>
                </p:nvSpPr>
                <p:spPr>
                  <a:xfrm>
                    <a:off x="1080500" y="2339578"/>
                    <a:ext cx="1324334" cy="1010753"/>
                  </a:xfrm>
                  <a:prstGeom prst="rect">
                    <a:avLst/>
                  </a:prstGeom>
                  <a:solidFill>
                    <a:schemeClr val="bg1">
                      <a:lumMod val="95000"/>
                    </a:schemeClr>
                  </a:solidFill>
                </p:spPr>
                <p:txBody>
                  <a:bodyPr wrap="square" lIns="36000" tIns="18000" rIns="36000" bIns="18000" rtlCol="0">
                    <a:noAutofit/>
                  </a:bodyPr>
                  <a:lstStyle/>
                  <a:p>
                    <a:r>
                      <a:rPr lang="en-AU" sz="1200" b="1"/>
                      <a:t>Monitor behaviour</a:t>
                    </a:r>
                  </a:p>
                  <a:p>
                    <a:r>
                      <a:rPr lang="en-AU" sz="1200"/>
                      <a:t>Identification and active management of wrong-doing or poor practice</a:t>
                    </a:r>
                  </a:p>
                </p:txBody>
              </p:sp>
              <p:sp>
                <p:nvSpPr>
                  <p:cNvPr id="170" name="TextBox 169">
                    <a:extLst>
                      <a:ext uri="{FF2B5EF4-FFF2-40B4-BE49-F238E27FC236}">
                        <a16:creationId xmlns:a16="http://schemas.microsoft.com/office/drawing/2014/main" id="{0E82F809-3656-D4A5-7BF7-5362A3F555A2}"/>
                      </a:ext>
                    </a:extLst>
                  </p:cNvPr>
                  <p:cNvSpPr txBox="1"/>
                  <p:nvPr/>
                </p:nvSpPr>
                <p:spPr>
                  <a:xfrm>
                    <a:off x="1080500" y="3391930"/>
                    <a:ext cx="1324334" cy="1010753"/>
                  </a:xfrm>
                  <a:prstGeom prst="rect">
                    <a:avLst/>
                  </a:prstGeom>
                  <a:solidFill>
                    <a:schemeClr val="bg1">
                      <a:lumMod val="95000"/>
                    </a:schemeClr>
                  </a:solidFill>
                </p:spPr>
                <p:txBody>
                  <a:bodyPr wrap="square" lIns="36000" tIns="18000" rIns="36000" bIns="18000" rtlCol="0">
                    <a:noAutofit/>
                  </a:bodyPr>
                  <a:lstStyle/>
                  <a:p>
                    <a:r>
                      <a:rPr lang="en-AU" sz="1200" b="1"/>
                      <a:t>Monitor quality</a:t>
                    </a:r>
                  </a:p>
                  <a:p>
                    <a:r>
                      <a:rPr lang="en-AU" sz="1200"/>
                      <a:t>Identification and active management of errors</a:t>
                    </a:r>
                  </a:p>
                </p:txBody>
              </p:sp>
              <p:sp>
                <p:nvSpPr>
                  <p:cNvPr id="171" name="TextBox 170">
                    <a:extLst>
                      <a:ext uri="{FF2B5EF4-FFF2-40B4-BE49-F238E27FC236}">
                        <a16:creationId xmlns:a16="http://schemas.microsoft.com/office/drawing/2014/main" id="{14DC5443-6970-18C8-C20F-44A009544F84}"/>
                      </a:ext>
                    </a:extLst>
                  </p:cNvPr>
                  <p:cNvSpPr txBox="1"/>
                  <p:nvPr/>
                </p:nvSpPr>
                <p:spPr>
                  <a:xfrm>
                    <a:off x="1080500" y="4444282"/>
                    <a:ext cx="1324334" cy="925096"/>
                  </a:xfrm>
                  <a:prstGeom prst="rect">
                    <a:avLst/>
                  </a:prstGeom>
                  <a:solidFill>
                    <a:schemeClr val="bg1">
                      <a:lumMod val="95000"/>
                    </a:schemeClr>
                  </a:solidFill>
                </p:spPr>
                <p:txBody>
                  <a:bodyPr wrap="square" lIns="36000" tIns="18000" rIns="36000" bIns="18000" rtlCol="0">
                    <a:noAutofit/>
                  </a:bodyPr>
                  <a:lstStyle/>
                  <a:p>
                    <a:r>
                      <a:rPr lang="en-AU" sz="1200" b="1"/>
                      <a:t>Monitor enabling services</a:t>
                    </a:r>
                  </a:p>
                  <a:p>
                    <a:r>
                      <a:rPr lang="en-AU" sz="1200"/>
                      <a:t>Ensuring effective and reliable services to support compliance</a:t>
                    </a:r>
                  </a:p>
                </p:txBody>
              </p:sp>
              <p:sp>
                <p:nvSpPr>
                  <p:cNvPr id="176" name="TextBox 175">
                    <a:extLst>
                      <a:ext uri="{FF2B5EF4-FFF2-40B4-BE49-F238E27FC236}">
                        <a16:creationId xmlns:a16="http://schemas.microsoft.com/office/drawing/2014/main" id="{FA30F747-9E73-7812-7C0F-61C894F0C014}"/>
                      </a:ext>
                    </a:extLst>
                  </p:cNvPr>
                  <p:cNvSpPr txBox="1"/>
                  <p:nvPr/>
                </p:nvSpPr>
                <p:spPr>
                  <a:xfrm>
                    <a:off x="2463306" y="1287226"/>
                    <a:ext cx="2218847" cy="1010753"/>
                  </a:xfrm>
                  <a:prstGeom prst="rect">
                    <a:avLst/>
                  </a:prstGeom>
                  <a:solidFill>
                    <a:schemeClr val="bg1">
                      <a:lumMod val="85000"/>
                    </a:schemeClr>
                  </a:solidFill>
                </p:spPr>
                <p:txBody>
                  <a:bodyPr wrap="square" lIns="36000" tIns="18000" rIns="36000" bIns="18000" rtlCol="0">
                    <a:noAutofit/>
                  </a:bodyPr>
                  <a:lstStyle/>
                  <a:p>
                    <a:pPr>
                      <a:spcAft>
                        <a:spcPts val="100"/>
                      </a:spcAft>
                    </a:pPr>
                    <a:r>
                      <a:rPr lang="en-AU" sz="1050"/>
                      <a:t>- Prerequisite qualifications and training</a:t>
                    </a:r>
                  </a:p>
                  <a:p>
                    <a:pPr>
                      <a:spcAft>
                        <a:spcPts val="100"/>
                      </a:spcAft>
                    </a:pPr>
                    <a:r>
                      <a:rPr lang="en-AU" sz="1050"/>
                      <a:t>- Fit and proper person check</a:t>
                    </a:r>
                  </a:p>
                  <a:p>
                    <a:pPr>
                      <a:spcAft>
                        <a:spcPts val="100"/>
                      </a:spcAft>
                    </a:pPr>
                    <a:r>
                      <a:rPr lang="en-AU" sz="1050"/>
                      <a:t>- Accreditation Exam</a:t>
                    </a:r>
                  </a:p>
                  <a:p>
                    <a:pPr>
                      <a:spcAft>
                        <a:spcPts val="100"/>
                      </a:spcAft>
                    </a:pPr>
                    <a:r>
                      <a:rPr lang="en-AU" sz="1050"/>
                      <a:t>- Material interest declarations</a:t>
                    </a:r>
                  </a:p>
                  <a:p>
                    <a:pPr>
                      <a:spcAft>
                        <a:spcPts val="100"/>
                      </a:spcAft>
                    </a:pPr>
                    <a:r>
                      <a:rPr lang="en-AU" sz="1050"/>
                      <a:t>- Privacy management protocols </a:t>
                    </a:r>
                  </a:p>
                  <a:p>
                    <a:pPr>
                      <a:spcAft>
                        <a:spcPts val="100"/>
                      </a:spcAft>
                    </a:pPr>
                    <a:r>
                      <a:rPr lang="en-AU" sz="1050"/>
                      <a:t>- Insurances</a:t>
                    </a:r>
                  </a:p>
                </p:txBody>
              </p:sp>
              <p:sp>
                <p:nvSpPr>
                  <p:cNvPr id="177" name="TextBox 176">
                    <a:extLst>
                      <a:ext uri="{FF2B5EF4-FFF2-40B4-BE49-F238E27FC236}">
                        <a16:creationId xmlns:a16="http://schemas.microsoft.com/office/drawing/2014/main" id="{21ACFD4D-668A-D7D1-27E5-61673CEA6D2C}"/>
                      </a:ext>
                    </a:extLst>
                  </p:cNvPr>
                  <p:cNvSpPr txBox="1"/>
                  <p:nvPr/>
                </p:nvSpPr>
                <p:spPr>
                  <a:xfrm>
                    <a:off x="4946516" y="1593636"/>
                    <a:ext cx="1378050" cy="1178415"/>
                  </a:xfrm>
                  <a:prstGeom prst="rect">
                    <a:avLst/>
                  </a:prstGeom>
                  <a:solidFill>
                    <a:srgbClr val="00703C">
                      <a:alpha val="10196"/>
                    </a:srgbClr>
                  </a:solidFill>
                </p:spPr>
                <p:txBody>
                  <a:bodyPr wrap="square" lIns="36000" tIns="36000" rIns="36000" bIns="36000" rtlCol="0" anchor="ctr" anchorCtr="0">
                    <a:noAutofit/>
                  </a:bodyPr>
                  <a:lstStyle/>
                  <a:p>
                    <a:pPr algn="ctr"/>
                    <a:r>
                      <a:rPr lang="en-AU" sz="1200"/>
                      <a:t>Minimum standards of knowledge and proficiency, character suitability, and ability to manage privacy and integrity.</a:t>
                    </a:r>
                  </a:p>
                </p:txBody>
              </p:sp>
              <p:sp>
                <p:nvSpPr>
                  <p:cNvPr id="178" name="TextBox 177">
                    <a:extLst>
                      <a:ext uri="{FF2B5EF4-FFF2-40B4-BE49-F238E27FC236}">
                        <a16:creationId xmlns:a16="http://schemas.microsoft.com/office/drawing/2014/main" id="{D3FF9593-6F48-11B0-CEBC-A96410114407}"/>
                      </a:ext>
                    </a:extLst>
                  </p:cNvPr>
                  <p:cNvSpPr txBox="1"/>
                  <p:nvPr/>
                </p:nvSpPr>
                <p:spPr>
                  <a:xfrm>
                    <a:off x="4946516" y="2797411"/>
                    <a:ext cx="1378050" cy="3341927"/>
                  </a:xfrm>
                  <a:prstGeom prst="rect">
                    <a:avLst/>
                  </a:prstGeom>
                  <a:solidFill>
                    <a:srgbClr val="00703C">
                      <a:alpha val="10196"/>
                    </a:srgbClr>
                  </a:solidFill>
                </p:spPr>
                <p:txBody>
                  <a:bodyPr wrap="square" lIns="36000" tIns="36000" rIns="36000" bIns="36000" rtlCol="0" anchor="ctr" anchorCtr="0">
                    <a:noAutofit/>
                  </a:bodyPr>
                  <a:lstStyle/>
                  <a:p>
                    <a:pPr algn="ctr">
                      <a:spcAft>
                        <a:spcPts val="600"/>
                      </a:spcAft>
                    </a:pPr>
                    <a:r>
                      <a:rPr lang="en-AU" sz="1200" dirty="0"/>
                      <a:t>Data and intelligence to:</a:t>
                    </a:r>
                  </a:p>
                  <a:p>
                    <a:pPr marL="177800" indent="-85725">
                      <a:spcAft>
                        <a:spcPts val="600"/>
                      </a:spcAft>
                      <a:buFont typeface="Arial" panose="020B0604020202020204" pitchFamily="34" charset="0"/>
                      <a:buChar char="•"/>
                    </a:pPr>
                    <a:r>
                      <a:rPr lang="en-AU" sz="1200" dirty="0"/>
                      <a:t>enable identification and response to non-compliance and/or wrongdoing</a:t>
                    </a:r>
                  </a:p>
                  <a:p>
                    <a:pPr marL="177800" indent="-85725">
                      <a:spcAft>
                        <a:spcPts val="200"/>
                      </a:spcAft>
                      <a:buFont typeface="Arial" panose="020B0604020202020204" pitchFamily="34" charset="0"/>
                      <a:buChar char="•"/>
                    </a:pPr>
                    <a:r>
                      <a:rPr lang="en-AU" sz="1200" dirty="0"/>
                      <a:t>support identification of systemic issues and/or opportunities for improvement</a:t>
                    </a:r>
                  </a:p>
                  <a:p>
                    <a:pPr marL="171450" indent="-171450">
                      <a:spcAft>
                        <a:spcPts val="200"/>
                      </a:spcAft>
                      <a:buFont typeface="Arial" panose="020B0604020202020204" pitchFamily="34" charset="0"/>
                      <a:buChar char="•"/>
                    </a:pPr>
                    <a:endParaRPr lang="en-AU" sz="1200" dirty="0"/>
                  </a:p>
                  <a:p>
                    <a:pPr>
                      <a:spcAft>
                        <a:spcPts val="100"/>
                      </a:spcAft>
                    </a:pPr>
                    <a:endParaRPr lang="en-AU" sz="1200" dirty="0"/>
                  </a:p>
                  <a:p>
                    <a:endParaRPr lang="en-AU" sz="1200" dirty="0"/>
                  </a:p>
                </p:txBody>
              </p:sp>
              <p:sp>
                <p:nvSpPr>
                  <p:cNvPr id="180" name="TextBox 179">
                    <a:extLst>
                      <a:ext uri="{FF2B5EF4-FFF2-40B4-BE49-F238E27FC236}">
                        <a16:creationId xmlns:a16="http://schemas.microsoft.com/office/drawing/2014/main" id="{74CF6A73-2725-6EF9-0E7A-9FCD193C9F39}"/>
                      </a:ext>
                    </a:extLst>
                  </p:cNvPr>
                  <p:cNvSpPr txBox="1"/>
                  <p:nvPr/>
                </p:nvSpPr>
                <p:spPr>
                  <a:xfrm>
                    <a:off x="2462286" y="2337939"/>
                    <a:ext cx="2218847" cy="1010753"/>
                  </a:xfrm>
                  <a:prstGeom prst="rect">
                    <a:avLst/>
                  </a:prstGeom>
                  <a:solidFill>
                    <a:schemeClr val="bg1">
                      <a:lumMod val="85000"/>
                    </a:schemeClr>
                  </a:solidFill>
                </p:spPr>
                <p:txBody>
                  <a:bodyPr wrap="square" lIns="36000" tIns="18000" rIns="36000" bIns="18000" rtlCol="0">
                    <a:noAutofit/>
                  </a:bodyPr>
                  <a:lstStyle/>
                  <a:p>
                    <a:pPr>
                      <a:spcAft>
                        <a:spcPts val="100"/>
                      </a:spcAft>
                    </a:pPr>
                    <a:r>
                      <a:rPr lang="en-AU" sz="1050"/>
                      <a:t>- Central register of accredited assessors</a:t>
                    </a:r>
                  </a:p>
                  <a:p>
                    <a:pPr>
                      <a:spcAft>
                        <a:spcPts val="100"/>
                      </a:spcAft>
                    </a:pPr>
                    <a:r>
                      <a:rPr lang="en-AU" sz="1050"/>
                      <a:t>- Complaints process</a:t>
                    </a:r>
                  </a:p>
                  <a:p>
                    <a:pPr>
                      <a:spcAft>
                        <a:spcPts val="100"/>
                      </a:spcAft>
                    </a:pPr>
                    <a:r>
                      <a:rPr lang="en-AU" sz="1050"/>
                      <a:t>- Desktop audit of assessments</a:t>
                    </a:r>
                  </a:p>
                  <a:p>
                    <a:pPr>
                      <a:spcAft>
                        <a:spcPts val="100"/>
                      </a:spcAft>
                    </a:pPr>
                    <a:r>
                      <a:rPr lang="en-AU" sz="1050"/>
                      <a:t>- Conflict of interest declarations</a:t>
                    </a:r>
                  </a:p>
                  <a:p>
                    <a:pPr>
                      <a:spcAft>
                        <a:spcPts val="100"/>
                      </a:spcAft>
                    </a:pPr>
                    <a:r>
                      <a:rPr lang="en-AU" sz="1050"/>
                      <a:t>- Householder experience surveys</a:t>
                    </a:r>
                  </a:p>
                  <a:p>
                    <a:pPr>
                      <a:spcAft>
                        <a:spcPts val="100"/>
                      </a:spcAft>
                    </a:pPr>
                    <a:r>
                      <a:rPr lang="en-AU" sz="1050"/>
                      <a:t>- Stakeholder engagement</a:t>
                    </a:r>
                  </a:p>
                </p:txBody>
              </p:sp>
              <p:sp>
                <p:nvSpPr>
                  <p:cNvPr id="181" name="TextBox 180">
                    <a:extLst>
                      <a:ext uri="{FF2B5EF4-FFF2-40B4-BE49-F238E27FC236}">
                        <a16:creationId xmlns:a16="http://schemas.microsoft.com/office/drawing/2014/main" id="{2BE23FAE-FA60-DC10-360C-5F8B6A7715AC}"/>
                      </a:ext>
                    </a:extLst>
                  </p:cNvPr>
                  <p:cNvSpPr txBox="1"/>
                  <p:nvPr/>
                </p:nvSpPr>
                <p:spPr>
                  <a:xfrm>
                    <a:off x="2461268" y="3388652"/>
                    <a:ext cx="2218847" cy="1010753"/>
                  </a:xfrm>
                  <a:prstGeom prst="rect">
                    <a:avLst/>
                  </a:prstGeom>
                  <a:solidFill>
                    <a:schemeClr val="bg1">
                      <a:lumMod val="85000"/>
                    </a:schemeClr>
                  </a:solidFill>
                </p:spPr>
                <p:txBody>
                  <a:bodyPr wrap="square" lIns="36000" tIns="18000" rIns="36000" bIns="18000" rtlCol="0">
                    <a:noAutofit/>
                  </a:bodyPr>
                  <a:lstStyle/>
                  <a:p>
                    <a:pPr>
                      <a:spcAft>
                        <a:spcPts val="100"/>
                      </a:spcAft>
                    </a:pPr>
                    <a:r>
                      <a:rPr lang="en-AU" sz="1050" dirty="0"/>
                      <a:t>- Central register of accredited assessors</a:t>
                    </a:r>
                  </a:p>
                  <a:p>
                    <a:pPr>
                      <a:spcAft>
                        <a:spcPts val="100"/>
                      </a:spcAft>
                    </a:pPr>
                    <a:r>
                      <a:rPr lang="en-AU" sz="1050" dirty="0"/>
                      <a:t>- Evidence requirements</a:t>
                    </a:r>
                  </a:p>
                  <a:p>
                    <a:pPr>
                      <a:spcAft>
                        <a:spcPts val="100"/>
                      </a:spcAft>
                    </a:pPr>
                    <a:r>
                      <a:rPr lang="en-AU" sz="1050" dirty="0"/>
                      <a:t>- Desktop audit of assessments</a:t>
                    </a:r>
                  </a:p>
                  <a:p>
                    <a:pPr>
                      <a:spcAft>
                        <a:spcPts val="100"/>
                      </a:spcAft>
                    </a:pPr>
                    <a:r>
                      <a:rPr lang="en-AU" sz="1050" dirty="0"/>
                      <a:t>- Continuing Professional Development </a:t>
                    </a:r>
                  </a:p>
                  <a:p>
                    <a:pPr>
                      <a:spcAft>
                        <a:spcPts val="100"/>
                      </a:spcAft>
                    </a:pPr>
                    <a:r>
                      <a:rPr lang="en-AU" sz="1050" dirty="0"/>
                      <a:t>- Complaints process</a:t>
                    </a:r>
                  </a:p>
                  <a:p>
                    <a:pPr>
                      <a:spcAft>
                        <a:spcPts val="100"/>
                      </a:spcAft>
                    </a:pPr>
                    <a:r>
                      <a:rPr lang="en-AU" sz="1050" dirty="0"/>
                      <a:t>- Stakeholder engagement</a:t>
                    </a:r>
                  </a:p>
                </p:txBody>
              </p:sp>
              <p:sp>
                <p:nvSpPr>
                  <p:cNvPr id="182" name="TextBox 181">
                    <a:extLst>
                      <a:ext uri="{FF2B5EF4-FFF2-40B4-BE49-F238E27FC236}">
                        <a16:creationId xmlns:a16="http://schemas.microsoft.com/office/drawing/2014/main" id="{8FB4D56A-1E58-E3B8-1FCB-4CCC144F96F5}"/>
                      </a:ext>
                    </a:extLst>
                  </p:cNvPr>
                  <p:cNvSpPr txBox="1"/>
                  <p:nvPr/>
                </p:nvSpPr>
                <p:spPr>
                  <a:xfrm>
                    <a:off x="2460250" y="4439364"/>
                    <a:ext cx="2218846" cy="925096"/>
                  </a:xfrm>
                  <a:prstGeom prst="rect">
                    <a:avLst/>
                  </a:prstGeom>
                  <a:solidFill>
                    <a:schemeClr val="bg1">
                      <a:lumMod val="85000"/>
                    </a:schemeClr>
                  </a:solidFill>
                </p:spPr>
                <p:txBody>
                  <a:bodyPr wrap="square" lIns="36000" tIns="18000" rIns="36000" bIns="18000" rtlCol="0">
                    <a:noAutofit/>
                  </a:bodyPr>
                  <a:lstStyle/>
                  <a:p>
                    <a:pPr>
                      <a:spcAft>
                        <a:spcPts val="100"/>
                      </a:spcAft>
                    </a:pPr>
                    <a:r>
                      <a:rPr lang="en-AU" sz="1050"/>
                      <a:t>- Key performance indicators</a:t>
                    </a:r>
                  </a:p>
                  <a:p>
                    <a:pPr>
                      <a:spcAft>
                        <a:spcPts val="100"/>
                      </a:spcAft>
                    </a:pPr>
                    <a:r>
                      <a:rPr lang="en-AU" sz="1050"/>
                      <a:t>- Performance reporting</a:t>
                    </a:r>
                  </a:p>
                  <a:p>
                    <a:pPr>
                      <a:spcAft>
                        <a:spcPts val="100"/>
                      </a:spcAft>
                    </a:pPr>
                    <a:r>
                      <a:rPr lang="en-AU" sz="1050"/>
                      <a:t>- Compliance audits</a:t>
                    </a:r>
                  </a:p>
                  <a:p>
                    <a:pPr>
                      <a:spcAft>
                        <a:spcPts val="100"/>
                      </a:spcAft>
                    </a:pPr>
                    <a:r>
                      <a:rPr lang="en-AU" sz="1050"/>
                      <a:t>- Complaints process</a:t>
                    </a:r>
                  </a:p>
                  <a:p>
                    <a:pPr>
                      <a:spcAft>
                        <a:spcPts val="100"/>
                      </a:spcAft>
                    </a:pPr>
                    <a:r>
                      <a:rPr lang="en-AU" sz="1050"/>
                      <a:t>- Stakeholder engagement</a:t>
                    </a:r>
                  </a:p>
                </p:txBody>
              </p:sp>
              <p:sp>
                <p:nvSpPr>
                  <p:cNvPr id="183" name="Isosceles Triangle 182">
                    <a:extLst>
                      <a:ext uri="{FF2B5EF4-FFF2-40B4-BE49-F238E27FC236}">
                        <a16:creationId xmlns:a16="http://schemas.microsoft.com/office/drawing/2014/main" id="{8D33C848-0FA5-C32F-5895-18393B786622}"/>
                      </a:ext>
                    </a:extLst>
                  </p:cNvPr>
                  <p:cNvSpPr/>
                  <p:nvPr/>
                </p:nvSpPr>
                <p:spPr>
                  <a:xfrm rot="5400000">
                    <a:off x="4283423" y="1683774"/>
                    <a:ext cx="1010753" cy="216000"/>
                  </a:xfrm>
                  <a:prstGeom prst="triangl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4" name="Isosceles Triangle 183">
                    <a:extLst>
                      <a:ext uri="{FF2B5EF4-FFF2-40B4-BE49-F238E27FC236}">
                        <a16:creationId xmlns:a16="http://schemas.microsoft.com/office/drawing/2014/main" id="{8EC0B2A5-A5D1-E5B7-8B56-0BF6348AEE11}"/>
                      </a:ext>
                    </a:extLst>
                  </p:cNvPr>
                  <p:cNvSpPr/>
                  <p:nvPr/>
                </p:nvSpPr>
                <p:spPr>
                  <a:xfrm rot="5400000">
                    <a:off x="3753656" y="3265084"/>
                    <a:ext cx="2070286" cy="216000"/>
                  </a:xfrm>
                  <a:prstGeom prst="triangl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5" name="Isosceles Triangle 184">
                    <a:extLst>
                      <a:ext uri="{FF2B5EF4-FFF2-40B4-BE49-F238E27FC236}">
                        <a16:creationId xmlns:a16="http://schemas.microsoft.com/office/drawing/2014/main" id="{079DF396-578E-124E-BE50-BEB1288B0F2B}"/>
                      </a:ext>
                    </a:extLst>
                  </p:cNvPr>
                  <p:cNvSpPr/>
                  <p:nvPr/>
                </p:nvSpPr>
                <p:spPr>
                  <a:xfrm rot="5400000">
                    <a:off x="4317029" y="4795861"/>
                    <a:ext cx="928989" cy="215999"/>
                  </a:xfrm>
                  <a:prstGeom prst="triangl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7" name="Isosceles Triangle 186">
                    <a:extLst>
                      <a:ext uri="{FF2B5EF4-FFF2-40B4-BE49-F238E27FC236}">
                        <a16:creationId xmlns:a16="http://schemas.microsoft.com/office/drawing/2014/main" id="{8A494374-4E03-EE2C-4437-278FAAB4B959}"/>
                      </a:ext>
                    </a:extLst>
                  </p:cNvPr>
                  <p:cNvSpPr/>
                  <p:nvPr/>
                </p:nvSpPr>
                <p:spPr>
                  <a:xfrm rot="5400000">
                    <a:off x="5799200" y="3749132"/>
                    <a:ext cx="4460336" cy="149344"/>
                  </a:xfrm>
                  <a:prstGeom prst="triangle">
                    <a:avLst/>
                  </a:prstGeom>
                  <a:solidFill>
                    <a:srgbClr val="00703C">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88" name="Isosceles Triangle 187">
                    <a:extLst>
                      <a:ext uri="{FF2B5EF4-FFF2-40B4-BE49-F238E27FC236}">
                        <a16:creationId xmlns:a16="http://schemas.microsoft.com/office/drawing/2014/main" id="{B576D5A9-7965-D722-612A-69EDB67FA379}"/>
                      </a:ext>
                    </a:extLst>
                  </p:cNvPr>
                  <p:cNvSpPr/>
                  <p:nvPr/>
                </p:nvSpPr>
                <p:spPr>
                  <a:xfrm rot="5400000">
                    <a:off x="4743835" y="4363963"/>
                    <a:ext cx="3276599" cy="146476"/>
                  </a:xfrm>
                  <a:prstGeom prst="triangle">
                    <a:avLst/>
                  </a:prstGeom>
                  <a:solidFill>
                    <a:srgbClr val="00703C">
                      <a:alpha val="3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89" name="Isosceles Triangle 188">
                    <a:extLst>
                      <a:ext uri="{FF2B5EF4-FFF2-40B4-BE49-F238E27FC236}">
                        <a16:creationId xmlns:a16="http://schemas.microsoft.com/office/drawing/2014/main" id="{624719F1-E5EE-0D20-39C5-63CCF399B36D}"/>
                      </a:ext>
                    </a:extLst>
                  </p:cNvPr>
                  <p:cNvSpPr/>
                  <p:nvPr/>
                </p:nvSpPr>
                <p:spPr>
                  <a:xfrm rot="5400000">
                    <a:off x="5797761" y="2107968"/>
                    <a:ext cx="1171952" cy="143289"/>
                  </a:xfrm>
                  <a:prstGeom prst="triangle">
                    <a:avLst/>
                  </a:prstGeom>
                  <a:solidFill>
                    <a:srgbClr val="00703C">
                      <a:alpha val="3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91" name="TextBox 190">
                    <a:extLst>
                      <a:ext uri="{FF2B5EF4-FFF2-40B4-BE49-F238E27FC236}">
                        <a16:creationId xmlns:a16="http://schemas.microsoft.com/office/drawing/2014/main" id="{E99EA338-EB3D-667D-482C-BBF847754EFB}"/>
                      </a:ext>
                    </a:extLst>
                  </p:cNvPr>
                  <p:cNvSpPr txBox="1"/>
                  <p:nvPr/>
                </p:nvSpPr>
                <p:spPr>
                  <a:xfrm>
                    <a:off x="8224614" y="1280277"/>
                    <a:ext cx="1378051" cy="288000"/>
                  </a:xfrm>
                  <a:prstGeom prst="rect">
                    <a:avLst/>
                  </a:prstGeom>
                  <a:solidFill>
                    <a:srgbClr val="00703F"/>
                  </a:solidFill>
                </p:spPr>
                <p:txBody>
                  <a:bodyPr wrap="square" lIns="36000" tIns="36000" rIns="36000" bIns="36000" rtlCol="0" anchor="ctr">
                    <a:noAutofit/>
                  </a:bodyPr>
                  <a:lstStyle/>
                  <a:p>
                    <a:pPr algn="ctr"/>
                    <a:r>
                      <a:rPr lang="en-AU" sz="1200" b="1">
                        <a:solidFill>
                          <a:schemeClr val="bg1"/>
                        </a:solidFill>
                      </a:rPr>
                      <a:t>Strategic objectives</a:t>
                    </a:r>
                  </a:p>
                </p:txBody>
              </p:sp>
              <p:sp>
                <p:nvSpPr>
                  <p:cNvPr id="212" name="TextBox 211">
                    <a:extLst>
                      <a:ext uri="{FF2B5EF4-FFF2-40B4-BE49-F238E27FC236}">
                        <a16:creationId xmlns:a16="http://schemas.microsoft.com/office/drawing/2014/main" id="{7F094BE6-F3E2-2C4E-063A-93D655C06A1F}"/>
                      </a:ext>
                    </a:extLst>
                  </p:cNvPr>
                  <p:cNvSpPr txBox="1"/>
                  <p:nvPr/>
                </p:nvSpPr>
                <p:spPr>
                  <a:xfrm>
                    <a:off x="8224614" y="4399172"/>
                    <a:ext cx="1378051" cy="1726708"/>
                  </a:xfrm>
                  <a:prstGeom prst="rect">
                    <a:avLst/>
                  </a:prstGeom>
                  <a:solidFill>
                    <a:srgbClr val="00703F"/>
                  </a:solidFill>
                </p:spPr>
                <p:txBody>
                  <a:bodyPr wrap="square" lIns="36000" tIns="180000" rIns="36000" bIns="36000" rtlCol="0" anchor="ctr">
                    <a:noAutofit/>
                  </a:bodyPr>
                  <a:lstStyle/>
                  <a:p>
                    <a:pPr algn="ctr"/>
                    <a:r>
                      <a:rPr lang="en-AU" sz="1200" dirty="0" err="1">
                        <a:solidFill>
                          <a:schemeClr val="bg1"/>
                        </a:solidFill>
                      </a:rPr>
                      <a:t>NatHERS</a:t>
                    </a:r>
                    <a:r>
                      <a:rPr lang="en-AU" sz="1200" dirty="0">
                        <a:solidFill>
                          <a:schemeClr val="bg1"/>
                        </a:solidFill>
                      </a:rPr>
                      <a:t>’ activities are well managed and clearly communicated to promote </a:t>
                    </a:r>
                  </a:p>
                  <a:p>
                    <a:pPr algn="ctr"/>
                    <a:r>
                      <a:rPr lang="en-AU" sz="1200" dirty="0">
                        <a:solidFill>
                          <a:schemeClr val="bg1"/>
                        </a:solidFill>
                      </a:rPr>
                      <a:t>accountability and ensure all </a:t>
                    </a:r>
                    <a:r>
                      <a:rPr lang="en-AU" sz="1200" b="1" dirty="0">
                        <a:solidFill>
                          <a:schemeClr val="bg1"/>
                        </a:solidFill>
                      </a:rPr>
                      <a:t>stakeholders have confidence in </a:t>
                    </a:r>
                    <a:r>
                      <a:rPr lang="en-AU" sz="1200" b="1" dirty="0" err="1">
                        <a:solidFill>
                          <a:schemeClr val="bg1"/>
                        </a:solidFill>
                      </a:rPr>
                      <a:t>NatHERS</a:t>
                    </a:r>
                    <a:r>
                      <a:rPr lang="en-AU" sz="1200" b="1" dirty="0">
                        <a:solidFill>
                          <a:schemeClr val="bg1"/>
                        </a:solidFill>
                      </a:rPr>
                      <a:t> and its ratings</a:t>
                    </a:r>
                  </a:p>
                </p:txBody>
              </p:sp>
              <p:sp>
                <p:nvSpPr>
                  <p:cNvPr id="214" name="Isosceles Triangle 213">
                    <a:extLst>
                      <a:ext uri="{FF2B5EF4-FFF2-40B4-BE49-F238E27FC236}">
                        <a16:creationId xmlns:a16="http://schemas.microsoft.com/office/drawing/2014/main" id="{4A437905-100E-91BB-781C-6793B0704612}"/>
                      </a:ext>
                    </a:extLst>
                  </p:cNvPr>
                  <p:cNvSpPr/>
                  <p:nvPr/>
                </p:nvSpPr>
                <p:spPr>
                  <a:xfrm flipV="1">
                    <a:off x="8224614" y="4399171"/>
                    <a:ext cx="1378051" cy="181236"/>
                  </a:xfrm>
                  <a:prstGeom prst="triangle">
                    <a:avLst>
                      <a:gd name="adj" fmla="val 4953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1" name="TextBox 210">
                    <a:extLst>
                      <a:ext uri="{FF2B5EF4-FFF2-40B4-BE49-F238E27FC236}">
                        <a16:creationId xmlns:a16="http://schemas.microsoft.com/office/drawing/2014/main" id="{47753781-3266-249F-D025-F6E490EB35CB}"/>
                      </a:ext>
                    </a:extLst>
                  </p:cNvPr>
                  <p:cNvSpPr txBox="1"/>
                  <p:nvPr/>
                </p:nvSpPr>
                <p:spPr>
                  <a:xfrm>
                    <a:off x="8224614" y="2672500"/>
                    <a:ext cx="1378051" cy="1835999"/>
                  </a:xfrm>
                  <a:prstGeom prst="downArrow">
                    <a:avLst>
                      <a:gd name="adj1" fmla="val 100000"/>
                      <a:gd name="adj2" fmla="val 11645"/>
                    </a:avLst>
                  </a:prstGeom>
                  <a:solidFill>
                    <a:srgbClr val="00703F"/>
                  </a:solidFill>
                </p:spPr>
                <p:txBody>
                  <a:bodyPr wrap="square" lIns="36000" tIns="252000" rIns="36000" bIns="36000" rtlCol="0" anchor="ctr">
                    <a:noAutofit/>
                  </a:bodyPr>
                  <a:lstStyle/>
                  <a:p>
                    <a:pPr algn="ctr">
                      <a:spcAft>
                        <a:spcPts val="400"/>
                      </a:spcAft>
                    </a:pPr>
                    <a:r>
                      <a:rPr lang="en-AU" sz="1200">
                        <a:solidFill>
                          <a:schemeClr val="bg1"/>
                        </a:solidFill>
                      </a:rPr>
                      <a:t>NatHERS ratings are </a:t>
                    </a:r>
                    <a:r>
                      <a:rPr lang="en-AU" sz="1200" b="1">
                        <a:solidFill>
                          <a:schemeClr val="bg1"/>
                        </a:solidFill>
                      </a:rPr>
                      <a:t>consistent, comparable, accessible and fit for purpose </a:t>
                    </a:r>
                  </a:p>
                  <a:p>
                    <a:pPr algn="ctr"/>
                    <a:r>
                      <a:rPr lang="en-AU" sz="1200">
                        <a:solidFill>
                          <a:schemeClr val="bg1"/>
                        </a:solidFill>
                      </a:rPr>
                      <a:t>NatHERS </a:t>
                    </a:r>
                    <a:r>
                      <a:rPr lang="en-AU" sz="1200" b="1">
                        <a:solidFill>
                          <a:schemeClr val="bg1"/>
                        </a:solidFill>
                      </a:rPr>
                      <a:t>tools and data are accurate, transparent, validated </a:t>
                    </a:r>
                    <a:r>
                      <a:rPr lang="en-AU" sz="1200">
                        <a:solidFill>
                          <a:schemeClr val="bg1"/>
                        </a:solidFill>
                      </a:rPr>
                      <a:t>and easy to use</a:t>
                    </a:r>
                  </a:p>
                </p:txBody>
              </p:sp>
              <p:sp>
                <p:nvSpPr>
                  <p:cNvPr id="215" name="Isosceles Triangle 214">
                    <a:extLst>
                      <a:ext uri="{FF2B5EF4-FFF2-40B4-BE49-F238E27FC236}">
                        <a16:creationId xmlns:a16="http://schemas.microsoft.com/office/drawing/2014/main" id="{F6A0B5BB-93ED-8FF2-A123-F519BEDCC648}"/>
                      </a:ext>
                    </a:extLst>
                  </p:cNvPr>
                  <p:cNvSpPr/>
                  <p:nvPr/>
                </p:nvSpPr>
                <p:spPr>
                  <a:xfrm flipV="1">
                    <a:off x="8224617" y="2672463"/>
                    <a:ext cx="1378051" cy="181236"/>
                  </a:xfrm>
                  <a:prstGeom prst="triangle">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0" name="TextBox 189">
                    <a:extLst>
                      <a:ext uri="{FF2B5EF4-FFF2-40B4-BE49-F238E27FC236}">
                        <a16:creationId xmlns:a16="http://schemas.microsoft.com/office/drawing/2014/main" id="{269A288E-906B-3BFA-68F6-C4F3106D762B}"/>
                      </a:ext>
                    </a:extLst>
                  </p:cNvPr>
                  <p:cNvSpPr txBox="1"/>
                  <p:nvPr/>
                </p:nvSpPr>
                <p:spPr>
                  <a:xfrm>
                    <a:off x="8224614" y="1593637"/>
                    <a:ext cx="1378051" cy="1178416"/>
                  </a:xfrm>
                  <a:prstGeom prst="downArrow">
                    <a:avLst>
                      <a:gd name="adj1" fmla="val 100000"/>
                      <a:gd name="adj2" fmla="val 14184"/>
                    </a:avLst>
                  </a:prstGeom>
                  <a:solidFill>
                    <a:srgbClr val="00703F"/>
                  </a:solidFill>
                </p:spPr>
                <p:txBody>
                  <a:bodyPr wrap="square" lIns="36000" tIns="108000" rIns="36000" bIns="36000" rtlCol="0" anchor="ctr">
                    <a:noAutofit/>
                  </a:bodyPr>
                  <a:lstStyle/>
                  <a:p>
                    <a:pPr algn="ctr"/>
                    <a:r>
                      <a:rPr lang="en-AU" sz="1200">
                        <a:solidFill>
                          <a:schemeClr val="bg1"/>
                        </a:solidFill>
                      </a:rPr>
                      <a:t>Reliable and consistent energy ratings and information is delivered by </a:t>
                    </a:r>
                    <a:r>
                      <a:rPr lang="en-AU" sz="1200" b="1">
                        <a:solidFill>
                          <a:schemeClr val="bg1"/>
                        </a:solidFill>
                      </a:rPr>
                      <a:t>accredited </a:t>
                    </a:r>
                  </a:p>
                  <a:p>
                    <a:pPr algn="ctr"/>
                    <a:r>
                      <a:rPr lang="en-AU" sz="1200" b="1">
                        <a:solidFill>
                          <a:schemeClr val="bg1"/>
                        </a:solidFill>
                      </a:rPr>
                      <a:t>assessors</a:t>
                    </a:r>
                  </a:p>
                </p:txBody>
              </p:sp>
              <p:sp>
                <p:nvSpPr>
                  <p:cNvPr id="186" name="TextBox 185">
                    <a:extLst>
                      <a:ext uri="{FF2B5EF4-FFF2-40B4-BE49-F238E27FC236}">
                        <a16:creationId xmlns:a16="http://schemas.microsoft.com/office/drawing/2014/main" id="{BAC73883-183D-1F5A-F982-A876C56835FC}"/>
                      </a:ext>
                    </a:extLst>
                  </p:cNvPr>
                  <p:cNvSpPr txBox="1"/>
                  <p:nvPr/>
                </p:nvSpPr>
                <p:spPr>
                  <a:xfrm>
                    <a:off x="6585536" y="1593636"/>
                    <a:ext cx="1378050" cy="4545701"/>
                  </a:xfrm>
                  <a:prstGeom prst="rect">
                    <a:avLst/>
                  </a:prstGeom>
                  <a:solidFill>
                    <a:srgbClr val="00703C">
                      <a:alpha val="34902"/>
                    </a:srgbClr>
                  </a:solidFill>
                </p:spPr>
                <p:txBody>
                  <a:bodyPr wrap="square" lIns="36000" tIns="36000" rIns="36000" bIns="36000" rtlCol="0" anchor="ctr">
                    <a:noAutofit/>
                  </a:bodyPr>
                  <a:lstStyle/>
                  <a:p>
                    <a:pPr algn="ctr"/>
                    <a:r>
                      <a:rPr lang="en-AU" sz="1200" dirty="0"/>
                      <a:t>Assessments are conducted ethically, by appropriately skilled people</a:t>
                    </a:r>
                  </a:p>
                  <a:p>
                    <a:pPr algn="ctr"/>
                    <a:endParaRPr lang="en-AU" sz="1200" dirty="0"/>
                  </a:p>
                  <a:p>
                    <a:pPr algn="ctr"/>
                    <a:r>
                      <a:rPr lang="en-AU" sz="1200" dirty="0"/>
                      <a:t>Ratings are quality assured, and assessors supported to address development needs</a:t>
                    </a:r>
                  </a:p>
                  <a:p>
                    <a:pPr algn="ctr"/>
                    <a:endParaRPr lang="en-AU" sz="1200" dirty="0"/>
                  </a:p>
                  <a:p>
                    <a:pPr algn="ctr"/>
                    <a:r>
                      <a:rPr lang="en-AU" sz="1200" dirty="0"/>
                      <a:t>Tools function in accordance with minimum specifications and operating requirements</a:t>
                    </a:r>
                  </a:p>
                  <a:p>
                    <a:pPr algn="ctr"/>
                    <a:endParaRPr lang="en-AU" sz="1200" dirty="0"/>
                  </a:p>
                  <a:p>
                    <a:pPr algn="ctr"/>
                    <a:r>
                      <a:rPr lang="en-AU" sz="1200" dirty="0"/>
                      <a:t>Service providers are held to high standards of performance</a:t>
                    </a:r>
                  </a:p>
                  <a:p>
                    <a:pPr algn="ctr"/>
                    <a:endParaRPr lang="en-AU" sz="1200" dirty="0"/>
                  </a:p>
                  <a:p>
                    <a:pPr algn="ctr"/>
                    <a:endParaRPr lang="en-AU" sz="1200" dirty="0"/>
                  </a:p>
                </p:txBody>
              </p:sp>
            </p:grpSp>
            <p:sp>
              <p:nvSpPr>
                <p:cNvPr id="3" name="TextBox 2">
                  <a:extLst>
                    <a:ext uri="{FF2B5EF4-FFF2-40B4-BE49-F238E27FC236}">
                      <a16:creationId xmlns:a16="http://schemas.microsoft.com/office/drawing/2014/main" id="{38473455-EC06-D267-098D-D9BCCBEBE173}"/>
                    </a:ext>
                  </a:extLst>
                </p:cNvPr>
                <p:cNvSpPr txBox="1"/>
                <p:nvPr/>
              </p:nvSpPr>
              <p:spPr>
                <a:xfrm>
                  <a:off x="2458287" y="5483647"/>
                  <a:ext cx="2218847" cy="774147"/>
                </a:xfrm>
                <a:prstGeom prst="rect">
                  <a:avLst/>
                </a:prstGeom>
                <a:solidFill>
                  <a:schemeClr val="bg1">
                    <a:lumMod val="85000"/>
                  </a:schemeClr>
                </a:solidFill>
              </p:spPr>
              <p:txBody>
                <a:bodyPr wrap="square" lIns="36000" tIns="18000" rIns="36000" bIns="18000" rtlCol="0">
                  <a:noAutofit/>
                </a:bodyPr>
                <a:lstStyle/>
                <a:p>
                  <a:pPr>
                    <a:spcAft>
                      <a:spcPts val="100"/>
                    </a:spcAft>
                  </a:pPr>
                  <a:r>
                    <a:rPr lang="en-AU" sz="1050"/>
                    <a:t>- Performance Improvement Actions</a:t>
                  </a:r>
                </a:p>
                <a:p>
                  <a:pPr>
                    <a:spcAft>
                      <a:spcPts val="100"/>
                    </a:spcAft>
                  </a:pPr>
                  <a:r>
                    <a:rPr lang="en-AU" sz="1050"/>
                    <a:t>- New requirements</a:t>
                  </a:r>
                </a:p>
                <a:p>
                  <a:pPr>
                    <a:spcAft>
                      <a:spcPts val="100"/>
                    </a:spcAft>
                  </a:pPr>
                  <a:r>
                    <a:rPr lang="en-AU" sz="1050"/>
                    <a:t>- Suspension</a:t>
                  </a:r>
                </a:p>
                <a:p>
                  <a:pPr>
                    <a:spcAft>
                      <a:spcPts val="100"/>
                    </a:spcAft>
                  </a:pPr>
                  <a:r>
                    <a:rPr lang="en-AU" sz="1050"/>
                    <a:t>- Withdrawal of accreditation </a:t>
                  </a:r>
                </a:p>
                <a:p>
                  <a:endParaRPr lang="en-AU" sz="1050"/>
                </a:p>
              </p:txBody>
            </p:sp>
          </p:grpSp>
        </p:grpSp>
        <p:sp>
          <p:nvSpPr>
            <p:cNvPr id="33" name="Isosceles Triangle 32">
              <a:extLst>
                <a:ext uri="{FF2B5EF4-FFF2-40B4-BE49-F238E27FC236}">
                  <a16:creationId xmlns:a16="http://schemas.microsoft.com/office/drawing/2014/main" id="{265A5070-2DAD-197E-5D07-619A829B6CDE}"/>
                </a:ext>
              </a:extLst>
            </p:cNvPr>
            <p:cNvSpPr/>
            <p:nvPr/>
          </p:nvSpPr>
          <p:spPr>
            <a:xfrm rot="5400000">
              <a:off x="5241413" y="5561371"/>
              <a:ext cx="781447" cy="201034"/>
            </a:xfrm>
            <a:prstGeom prst="triangl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7" name="TextBox 6">
            <a:extLst>
              <a:ext uri="{FF2B5EF4-FFF2-40B4-BE49-F238E27FC236}">
                <a16:creationId xmlns:a16="http://schemas.microsoft.com/office/drawing/2014/main" id="{34F21F11-E7B5-4686-B0EA-8AD8B8F5FF1B}"/>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7</a:t>
            </a:fld>
            <a:endParaRPr lang="en-AU" sz="900"/>
          </a:p>
        </p:txBody>
      </p:sp>
    </p:spTree>
    <p:extLst>
      <p:ext uri="{BB962C8B-B14F-4D97-AF65-F5344CB8AC3E}">
        <p14:creationId xmlns:p14="http://schemas.microsoft.com/office/powerpoint/2010/main" val="237750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CB787D2-6EC4-0562-FEE6-9E45822625DC}"/>
              </a:ext>
            </a:extLst>
          </p:cNvPr>
          <p:cNvSpPr>
            <a:spLocks noGrp="1"/>
          </p:cNvSpPr>
          <p:nvPr>
            <p:ph type="title"/>
          </p:nvPr>
        </p:nvSpPr>
        <p:spPr>
          <a:xfrm>
            <a:off x="628650" y="544966"/>
            <a:ext cx="7886700" cy="663574"/>
          </a:xfrm>
        </p:spPr>
        <p:txBody>
          <a:bodyPr>
            <a:noAutofit/>
          </a:bodyPr>
          <a:lstStyle/>
          <a:p>
            <a:r>
              <a:rPr lang="en-AU"/>
              <a:t>Managing non-compliance</a:t>
            </a:r>
          </a:p>
        </p:txBody>
      </p:sp>
      <p:sp>
        <p:nvSpPr>
          <p:cNvPr id="8" name="TextBox 7">
            <a:extLst>
              <a:ext uri="{FF2B5EF4-FFF2-40B4-BE49-F238E27FC236}">
                <a16:creationId xmlns:a16="http://schemas.microsoft.com/office/drawing/2014/main" id="{6E20B78D-6E4F-6BAD-286E-6AA6B70B626B}"/>
              </a:ext>
            </a:extLst>
          </p:cNvPr>
          <p:cNvSpPr txBox="1"/>
          <p:nvPr/>
        </p:nvSpPr>
        <p:spPr>
          <a:xfrm>
            <a:off x="628650" y="1303327"/>
            <a:ext cx="7943850" cy="284980"/>
          </a:xfrm>
          <a:prstGeom prst="rect">
            <a:avLst/>
          </a:prstGeom>
          <a:noFill/>
          <a:ln w="3175">
            <a:noFill/>
          </a:ln>
        </p:spPr>
        <p:txBody>
          <a:bodyPr wrap="square" lIns="91440" tIns="0" rIns="91440" bIns="45720" rtlCol="0" anchor="t">
            <a:noAutofit/>
          </a:bodyPr>
          <a:lstStyle/>
          <a:p>
            <a:pPr>
              <a:spcAft>
                <a:spcPts val="600"/>
              </a:spcAft>
            </a:pPr>
            <a:r>
              <a:rPr lang="en-AU" sz="1400"/>
              <a:t>Responses available to manage non-compliance are:</a:t>
            </a:r>
          </a:p>
        </p:txBody>
      </p:sp>
      <p:sp>
        <p:nvSpPr>
          <p:cNvPr id="6" name="TextBox 5">
            <a:extLst>
              <a:ext uri="{FF2B5EF4-FFF2-40B4-BE49-F238E27FC236}">
                <a16:creationId xmlns:a16="http://schemas.microsoft.com/office/drawing/2014/main" id="{C089F3BA-3BC5-165C-A332-888D08BA7F71}"/>
              </a:ext>
            </a:extLst>
          </p:cNvPr>
          <p:cNvSpPr txBox="1"/>
          <p:nvPr/>
        </p:nvSpPr>
        <p:spPr>
          <a:xfrm>
            <a:off x="1253153" y="1761564"/>
            <a:ext cx="4644000" cy="3456000"/>
          </a:xfrm>
          <a:prstGeom prst="rect">
            <a:avLst/>
          </a:prstGeom>
          <a:solidFill>
            <a:schemeClr val="bg1">
              <a:lumMod val="95000"/>
            </a:schemeClr>
          </a:solidFill>
        </p:spPr>
        <p:txBody>
          <a:bodyPr wrap="square" lIns="72000" tIns="36000" rIns="72000" bIns="36000" numCol="1" rtlCol="0" anchor="t">
            <a:noAutofit/>
          </a:bodyPr>
          <a:lstStyle/>
          <a:p>
            <a:pPr algn="ctr">
              <a:spcAft>
                <a:spcPts val="200"/>
              </a:spcAft>
            </a:pPr>
            <a:r>
              <a:rPr lang="en-AU" b="1" dirty="0">
                <a:solidFill>
                  <a:srgbClr val="000000"/>
                </a:solidFill>
              </a:rPr>
              <a:t>Assessor non-compliance</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Performance Improvement Actions</a:t>
            </a:r>
          </a:p>
          <a:p>
            <a:pPr marL="447675" indent="-88900">
              <a:spcAft>
                <a:spcPts val="200"/>
              </a:spcAft>
            </a:pPr>
            <a:r>
              <a:rPr lang="en-AU" sz="1600" dirty="0">
                <a:solidFill>
                  <a:srgbClr val="000000"/>
                </a:solidFill>
                <a:latin typeface="Calibri" panose="020F0502020204030204" pitchFamily="34" charset="0"/>
                <a:cs typeface="Calibri" panose="020F0502020204030204" pitchFamily="34" charset="0"/>
              </a:rPr>
              <a:t>- mentoring</a:t>
            </a:r>
            <a:endParaRPr lang="en-AU"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47675" indent="-88900">
              <a:spcAft>
                <a:spcPts val="200"/>
              </a:spcAft>
            </a:pPr>
            <a:r>
              <a:rPr lang="en-AU" sz="1600" dirty="0">
                <a:solidFill>
                  <a:srgbClr val="000000"/>
                </a:solidFill>
                <a:latin typeface="Calibri" panose="020F0502020204030204" pitchFamily="34" charset="0"/>
                <a:cs typeface="Calibri" panose="020F0502020204030204" pitchFamily="34" charset="0"/>
              </a:rPr>
              <a:t>- further training or education</a:t>
            </a:r>
            <a:endParaRPr lang="en-AU"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47675" indent="-88900">
              <a:spcAft>
                <a:spcPts val="200"/>
              </a:spcAft>
            </a:pPr>
            <a:r>
              <a:rPr lang="en-AU" sz="1600" dirty="0">
                <a:solidFill>
                  <a:srgbClr val="000000"/>
                </a:solidFill>
                <a:latin typeface="Calibri" panose="020F0502020204030204" pitchFamily="34" charset="0"/>
                <a:cs typeface="Calibri" panose="020F0502020204030204" pitchFamily="34" charset="0"/>
              </a:rPr>
              <a:t>- remediation of the issue</a:t>
            </a:r>
            <a:endParaRPr lang="en-AU"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Disclosure of issues to impacted parties</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Increased monitoring</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Additional requirements</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Suspension of accreditation</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De-accreditation </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Referral to regulatory agencies</a:t>
            </a:r>
          </a:p>
          <a:p>
            <a:pPr marL="179388">
              <a:spcAft>
                <a:spcPts val="200"/>
              </a:spcAft>
            </a:pPr>
            <a:r>
              <a:rPr lang="en-AU" sz="1600" dirty="0">
                <a:solidFill>
                  <a:srgbClr val="000000"/>
                </a:solidFill>
                <a:latin typeface="Calibri" panose="020F0502020204030204" pitchFamily="34" charset="0"/>
                <a:cs typeface="Calibri" panose="020F0502020204030204" pitchFamily="34" charset="0"/>
              </a:rPr>
              <a:t>Referral to law enforcement</a:t>
            </a:r>
          </a:p>
          <a:p>
            <a:pPr algn="ctr">
              <a:spcAft>
                <a:spcPts val="200"/>
              </a:spcAft>
            </a:pPr>
            <a:endParaRPr lang="en-AU" sz="1600" dirty="0">
              <a:solidFill>
                <a:srgbClr val="000000"/>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B05A801B-1ACA-7AC7-1A21-07B954750C0A}"/>
              </a:ext>
            </a:extLst>
          </p:cNvPr>
          <p:cNvSpPr txBox="1"/>
          <p:nvPr/>
        </p:nvSpPr>
        <p:spPr>
          <a:xfrm>
            <a:off x="6648140" y="1761564"/>
            <a:ext cx="4644000" cy="3456000"/>
          </a:xfrm>
          <a:prstGeom prst="rect">
            <a:avLst/>
          </a:prstGeom>
          <a:solidFill>
            <a:schemeClr val="tx1">
              <a:lumMod val="75000"/>
              <a:lumOff val="25000"/>
            </a:schemeClr>
          </a:solidFill>
        </p:spPr>
        <p:txBody>
          <a:bodyPr wrap="square" lIns="72000" tIns="36000" rIns="72000" bIns="36000" numCol="1" rtlCol="0" anchor="t">
            <a:noAutofit/>
          </a:bodyPr>
          <a:lstStyle/>
          <a:p>
            <a:pPr algn="ctr">
              <a:spcAft>
                <a:spcPts val="200"/>
              </a:spcAft>
            </a:pPr>
            <a:r>
              <a:rPr lang="en-AU" sz="1600" b="1">
                <a:solidFill>
                  <a:schemeClr val="bg1"/>
                </a:solidFill>
              </a:rPr>
              <a:t>Service provider non-compliance</a:t>
            </a:r>
          </a:p>
          <a:p>
            <a:pPr marL="179388">
              <a:spcAft>
                <a:spcPts val="200"/>
              </a:spcAft>
            </a:pPr>
            <a:r>
              <a:rPr lang="en-AU" sz="1600">
                <a:solidFill>
                  <a:schemeClr val="bg1"/>
                </a:solidFill>
                <a:latin typeface="Calibri" panose="020F0502020204030204" pitchFamily="34" charset="0"/>
                <a:cs typeface="Calibri" panose="020F0502020204030204" pitchFamily="34" charset="0"/>
              </a:rPr>
              <a:t>Remedial action</a:t>
            </a:r>
          </a:p>
          <a:p>
            <a:pPr marL="179388">
              <a:spcAft>
                <a:spcPts val="200"/>
              </a:spcAft>
            </a:pPr>
            <a:r>
              <a:rPr lang="en-AU" sz="1600">
                <a:solidFill>
                  <a:schemeClr val="bg1"/>
                </a:solidFill>
                <a:latin typeface="Calibri" panose="020F0502020204030204" pitchFamily="34" charset="0"/>
                <a:cs typeface="Calibri" panose="020F0502020204030204" pitchFamily="34" charset="0"/>
              </a:rPr>
              <a:t>Increased monitoring</a:t>
            </a:r>
          </a:p>
          <a:p>
            <a:pPr marL="179388">
              <a:spcAft>
                <a:spcPts val="200"/>
              </a:spcAft>
            </a:pPr>
            <a:r>
              <a:rPr lang="en-AU" sz="1600">
                <a:solidFill>
                  <a:schemeClr val="bg1"/>
                </a:solidFill>
                <a:latin typeface="Calibri" panose="020F0502020204030204" pitchFamily="34" charset="0"/>
                <a:cs typeface="Calibri" panose="020F0502020204030204" pitchFamily="34" charset="0"/>
              </a:rPr>
              <a:t>Additional requirements</a:t>
            </a:r>
          </a:p>
          <a:p>
            <a:pPr marL="179388">
              <a:spcAft>
                <a:spcPts val="200"/>
              </a:spcAft>
            </a:pPr>
            <a:r>
              <a:rPr lang="en-AU" sz="1600">
                <a:solidFill>
                  <a:schemeClr val="bg1"/>
                </a:solidFill>
                <a:latin typeface="Calibri" panose="020F0502020204030204" pitchFamily="34" charset="0"/>
                <a:cs typeface="Calibri" panose="020F0502020204030204" pitchFamily="34" charset="0"/>
              </a:rPr>
              <a:t>Termination of contract</a:t>
            </a:r>
          </a:p>
          <a:p>
            <a:pPr marL="179388">
              <a:spcAft>
                <a:spcPts val="200"/>
              </a:spcAft>
            </a:pPr>
            <a:r>
              <a:rPr lang="en-AU" sz="1600">
                <a:solidFill>
                  <a:schemeClr val="bg1"/>
                </a:solidFill>
                <a:latin typeface="Calibri" panose="020F0502020204030204" pitchFamily="34" charset="0"/>
                <a:cs typeface="Calibri" panose="020F0502020204030204" pitchFamily="34" charset="0"/>
              </a:rPr>
              <a:t>De-accreditation of tools</a:t>
            </a:r>
          </a:p>
          <a:p>
            <a:pPr marL="179070">
              <a:spcAft>
                <a:spcPts val="200"/>
              </a:spcAft>
            </a:pPr>
            <a:r>
              <a:rPr lang="en-AU" sz="1600">
                <a:solidFill>
                  <a:schemeClr val="bg1"/>
                </a:solidFill>
                <a:latin typeface="Calibri"/>
                <a:ea typeface="Calibri"/>
                <a:cs typeface="Calibri"/>
              </a:rPr>
              <a:t>Referral to regulatory agencies</a:t>
            </a:r>
            <a:endParaRPr lang="en-AU" sz="1600"/>
          </a:p>
          <a:p>
            <a:pPr marL="179070">
              <a:spcAft>
                <a:spcPts val="200"/>
              </a:spcAft>
            </a:pPr>
            <a:r>
              <a:rPr lang="en-AU" sz="1600">
                <a:solidFill>
                  <a:schemeClr val="bg1"/>
                </a:solidFill>
                <a:latin typeface="Calibri"/>
                <a:ea typeface="Calibri"/>
                <a:cs typeface="Calibri"/>
              </a:rPr>
              <a:t>Legal action</a:t>
            </a:r>
          </a:p>
        </p:txBody>
      </p:sp>
      <p:sp>
        <p:nvSpPr>
          <p:cNvPr id="2" name="TextBox 1">
            <a:extLst>
              <a:ext uri="{FF2B5EF4-FFF2-40B4-BE49-F238E27FC236}">
                <a16:creationId xmlns:a16="http://schemas.microsoft.com/office/drawing/2014/main" id="{FAAE9EE4-D0BE-865E-3A17-1027528AB018}"/>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8</a:t>
            </a:fld>
            <a:endParaRPr lang="en-AU" sz="900"/>
          </a:p>
        </p:txBody>
      </p:sp>
    </p:spTree>
    <p:extLst>
      <p:ext uri="{BB962C8B-B14F-4D97-AF65-F5344CB8AC3E}">
        <p14:creationId xmlns:p14="http://schemas.microsoft.com/office/powerpoint/2010/main" val="2840943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79BCFD9-F306-3F27-589E-5B18D50B6E3F}"/>
              </a:ext>
            </a:extLst>
          </p:cNvPr>
          <p:cNvSpPr>
            <a:spLocks noGrp="1"/>
          </p:cNvSpPr>
          <p:nvPr>
            <p:ph type="title"/>
          </p:nvPr>
        </p:nvSpPr>
        <p:spPr>
          <a:xfrm>
            <a:off x="1003861" y="687645"/>
            <a:ext cx="3319838" cy="2014585"/>
          </a:xfrm>
        </p:spPr>
        <p:txBody>
          <a:bodyPr lIns="36000" anchor="t">
            <a:noAutofit/>
          </a:bodyPr>
          <a:lstStyle/>
          <a:p>
            <a:r>
              <a:rPr lang="en-AU"/>
              <a:t>Responding to non-compliance</a:t>
            </a:r>
          </a:p>
        </p:txBody>
      </p:sp>
      <p:sp>
        <p:nvSpPr>
          <p:cNvPr id="39" name="TextBox 38">
            <a:extLst>
              <a:ext uri="{FF2B5EF4-FFF2-40B4-BE49-F238E27FC236}">
                <a16:creationId xmlns:a16="http://schemas.microsoft.com/office/drawing/2014/main" id="{32E65246-8F15-9055-C15F-567EEA6D2F12}"/>
              </a:ext>
            </a:extLst>
          </p:cNvPr>
          <p:cNvSpPr txBox="1"/>
          <p:nvPr/>
        </p:nvSpPr>
        <p:spPr>
          <a:xfrm>
            <a:off x="1026168" y="2688993"/>
            <a:ext cx="2976074" cy="1693992"/>
          </a:xfrm>
          <a:prstGeom prst="rect">
            <a:avLst/>
          </a:prstGeom>
          <a:noFill/>
          <a:ln w="3175">
            <a:noFill/>
          </a:ln>
        </p:spPr>
        <p:txBody>
          <a:bodyPr wrap="square" lIns="0" tIns="36000" rIns="36000" bIns="36000" rtlCol="0" anchor="t">
            <a:noAutofit/>
          </a:bodyPr>
          <a:lstStyle/>
          <a:p>
            <a:pPr>
              <a:spcAft>
                <a:spcPts val="600"/>
              </a:spcAft>
            </a:pPr>
            <a:r>
              <a:rPr lang="en-AU" sz="1600"/>
              <a:t>Responses to non-compliance are determined in consideration of the intent, likelihood of recurrence, and level of actual or potential harm.</a:t>
            </a:r>
          </a:p>
          <a:p>
            <a:pPr>
              <a:spcAft>
                <a:spcPts val="600"/>
              </a:spcAft>
            </a:pPr>
            <a:r>
              <a:rPr lang="en-AU" sz="1600"/>
              <a:t>Responses must be timely and reflect the seriousness of the matter.</a:t>
            </a:r>
          </a:p>
        </p:txBody>
      </p:sp>
      <p:grpSp>
        <p:nvGrpSpPr>
          <p:cNvPr id="42" name="Group 41" descr="Key&#10;Light grey - assessor consequences&#10;Dark grey - service provider consequences">
            <a:extLst>
              <a:ext uri="{FF2B5EF4-FFF2-40B4-BE49-F238E27FC236}">
                <a16:creationId xmlns:a16="http://schemas.microsoft.com/office/drawing/2014/main" id="{6AD44188-F233-1576-B05F-6A6E0E33D482}"/>
              </a:ext>
            </a:extLst>
          </p:cNvPr>
          <p:cNvGrpSpPr/>
          <p:nvPr/>
        </p:nvGrpSpPr>
        <p:grpSpPr>
          <a:xfrm>
            <a:off x="2824564" y="5264443"/>
            <a:ext cx="1833076" cy="720000"/>
            <a:chOff x="1741192" y="5361625"/>
            <a:chExt cx="1833076" cy="720000"/>
          </a:xfrm>
        </p:grpSpPr>
        <p:sp>
          <p:nvSpPr>
            <p:cNvPr id="43" name="TextBox 42">
              <a:extLst>
                <a:ext uri="{FF2B5EF4-FFF2-40B4-BE49-F238E27FC236}">
                  <a16:creationId xmlns:a16="http://schemas.microsoft.com/office/drawing/2014/main" id="{4BEDB37A-814C-DA1A-F1B2-8174E6A54FC1}"/>
                </a:ext>
              </a:extLst>
            </p:cNvPr>
            <p:cNvSpPr txBox="1"/>
            <p:nvPr/>
          </p:nvSpPr>
          <p:spPr>
            <a:xfrm>
              <a:off x="1741192" y="5361625"/>
              <a:ext cx="1833076" cy="720000"/>
            </a:xfrm>
            <a:prstGeom prst="rect">
              <a:avLst/>
            </a:prstGeom>
            <a:solidFill>
              <a:schemeClr val="accent1">
                <a:lumMod val="50000"/>
              </a:schemeClr>
            </a:solidFill>
            <a:ln>
              <a:solidFill>
                <a:schemeClr val="accent1">
                  <a:lumMod val="50000"/>
                </a:schemeClr>
              </a:solidFill>
            </a:ln>
          </p:spPr>
          <p:txBody>
            <a:bodyPr wrap="square" lIns="18000" tIns="0" rIns="18000" bIns="18000" rtlCol="0" anchor="t" anchorCtr="0">
              <a:noAutofit/>
            </a:bodyPr>
            <a:lstStyle/>
            <a:p>
              <a:pPr algn="ctr">
                <a:spcAft>
                  <a:spcPts val="400"/>
                </a:spcAft>
              </a:pPr>
              <a:r>
                <a:rPr lang="en-AU" sz="900" b="1" i="1">
                  <a:solidFill>
                    <a:schemeClr val="bg1"/>
                  </a:solidFill>
                  <a:latin typeface="Calibri" panose="020F0502020204030204" pitchFamily="34" charset="0"/>
                  <a:cs typeface="Calibri" panose="020F0502020204030204" pitchFamily="34" charset="0"/>
                </a:rPr>
                <a:t>Key</a:t>
              </a:r>
            </a:p>
          </p:txBody>
        </p:sp>
        <p:grpSp>
          <p:nvGrpSpPr>
            <p:cNvPr id="44" name="Group 43">
              <a:extLst>
                <a:ext uri="{FF2B5EF4-FFF2-40B4-BE49-F238E27FC236}">
                  <a16:creationId xmlns:a16="http://schemas.microsoft.com/office/drawing/2014/main" id="{9F5057A5-3870-0D83-F1FB-80957B796E05}"/>
                </a:ext>
              </a:extLst>
            </p:cNvPr>
            <p:cNvGrpSpPr/>
            <p:nvPr/>
          </p:nvGrpSpPr>
          <p:grpSpPr>
            <a:xfrm>
              <a:off x="1778137" y="5497297"/>
              <a:ext cx="1733057" cy="504638"/>
              <a:chOff x="1882164" y="5513376"/>
              <a:chExt cx="1733057" cy="495363"/>
            </a:xfrm>
          </p:grpSpPr>
          <p:sp>
            <p:nvSpPr>
              <p:cNvPr id="45" name="TextBox 44">
                <a:extLst>
                  <a:ext uri="{FF2B5EF4-FFF2-40B4-BE49-F238E27FC236}">
                    <a16:creationId xmlns:a16="http://schemas.microsoft.com/office/drawing/2014/main" id="{3C17A2CE-B3AA-4FCA-3D43-04AD647F3522}"/>
                  </a:ext>
                </a:extLst>
              </p:cNvPr>
              <p:cNvSpPr txBox="1"/>
              <p:nvPr/>
            </p:nvSpPr>
            <p:spPr>
              <a:xfrm>
                <a:off x="1882164" y="5513376"/>
                <a:ext cx="1728000" cy="21203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050"/>
                  <a:t>Assessor Consequences</a:t>
                </a:r>
              </a:p>
            </p:txBody>
          </p:sp>
          <p:sp>
            <p:nvSpPr>
              <p:cNvPr id="46" name="TextBox 45">
                <a:extLst>
                  <a:ext uri="{FF2B5EF4-FFF2-40B4-BE49-F238E27FC236}">
                    <a16:creationId xmlns:a16="http://schemas.microsoft.com/office/drawing/2014/main" id="{48AD1B50-5273-A19B-A243-DB64EBB65FF5}"/>
                  </a:ext>
                </a:extLst>
              </p:cNvPr>
              <p:cNvSpPr txBox="1"/>
              <p:nvPr/>
            </p:nvSpPr>
            <p:spPr>
              <a:xfrm>
                <a:off x="1887221" y="5796709"/>
                <a:ext cx="1728000" cy="21203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050">
                    <a:solidFill>
                      <a:schemeClr val="bg1"/>
                    </a:solidFill>
                  </a:rPr>
                  <a:t>Service Provider Consequences</a:t>
                </a:r>
              </a:p>
            </p:txBody>
          </p:sp>
        </p:grpSp>
      </p:grpSp>
      <p:sp>
        <p:nvSpPr>
          <p:cNvPr id="41" name="Left Bracket 40">
            <a:extLst>
              <a:ext uri="{FF2B5EF4-FFF2-40B4-BE49-F238E27FC236}">
                <a16:creationId xmlns:a16="http://schemas.microsoft.com/office/drawing/2014/main" id="{AE80AC5E-6428-F076-30D4-8EC40040AB65}"/>
              </a:ext>
            </a:extLst>
          </p:cNvPr>
          <p:cNvSpPr/>
          <p:nvPr/>
        </p:nvSpPr>
        <p:spPr>
          <a:xfrm>
            <a:off x="4939025" y="722933"/>
            <a:ext cx="242697" cy="5364368"/>
          </a:xfrm>
          <a:prstGeom prst="leftBracket">
            <a:avLst/>
          </a:prstGeom>
        </p:spPr>
        <p:style>
          <a:lnRef idx="1">
            <a:schemeClr val="accent1"/>
          </a:lnRef>
          <a:fillRef idx="0">
            <a:schemeClr val="accent1"/>
          </a:fillRef>
          <a:effectRef idx="0">
            <a:schemeClr val="accent1"/>
          </a:effectRef>
          <a:fontRef idx="minor">
            <a:schemeClr val="tx1"/>
          </a:fontRef>
        </p:style>
        <p:txBody>
          <a:bodyPr vert="vert270" rtlCol="0" anchor="ctr"/>
          <a:lstStyle/>
          <a:p>
            <a:pPr algn="ctr"/>
            <a:r>
              <a:rPr lang="en-AU" sz="1400"/>
              <a:t>Responses are proportionate to risk</a:t>
            </a:r>
          </a:p>
        </p:txBody>
      </p:sp>
      <p:grpSp>
        <p:nvGrpSpPr>
          <p:cNvPr id="9" name="Group 8" descr="Infographic describing a risk based approach to managing non-compliance where responses are proportionate to the level of risk associated with the non-compliance.  Low level harms are addressed by supporting compliance.">
            <a:extLst>
              <a:ext uri="{FF2B5EF4-FFF2-40B4-BE49-F238E27FC236}">
                <a16:creationId xmlns:a16="http://schemas.microsoft.com/office/drawing/2014/main" id="{CFAF2378-3E74-3CB7-00FA-835E84A2BBC9}"/>
              </a:ext>
            </a:extLst>
          </p:cNvPr>
          <p:cNvGrpSpPr/>
          <p:nvPr/>
        </p:nvGrpSpPr>
        <p:grpSpPr>
          <a:xfrm>
            <a:off x="5397501" y="514351"/>
            <a:ext cx="4388724" cy="1541345"/>
            <a:chOff x="4752674" y="1460680"/>
            <a:chExt cx="2827187" cy="1250061"/>
          </a:xfrm>
        </p:grpSpPr>
        <p:sp>
          <p:nvSpPr>
            <p:cNvPr id="10" name="Rectangle 9">
              <a:extLst>
                <a:ext uri="{FF2B5EF4-FFF2-40B4-BE49-F238E27FC236}">
                  <a16:creationId xmlns:a16="http://schemas.microsoft.com/office/drawing/2014/main" id="{1B7FF9F6-7FD5-2D86-E5A9-4E213B4AE477}"/>
                </a:ext>
              </a:extLst>
            </p:cNvPr>
            <p:cNvSpPr/>
            <p:nvPr/>
          </p:nvSpPr>
          <p:spPr>
            <a:xfrm>
              <a:off x="4752675" y="1460680"/>
              <a:ext cx="2827186" cy="819206"/>
            </a:xfrm>
            <a:prstGeom prst="rect">
              <a:avLst/>
            </a:prstGeom>
            <a:solidFill>
              <a:srgbClr val="00703C">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895350" indent="-895350">
                <a:tabLst>
                  <a:tab pos="895350" algn="l"/>
                </a:tabLst>
              </a:pPr>
              <a:r>
                <a:rPr lang="en-AU" sz="1200">
                  <a:solidFill>
                    <a:schemeClr val="bg1"/>
                  </a:solidFill>
                </a:rPr>
                <a:t>Features: 	Low level harms </a:t>
              </a:r>
            </a:p>
            <a:p>
              <a:pPr marL="895350" indent="-895350">
                <a:tabLst>
                  <a:tab pos="895350" algn="l"/>
                </a:tabLst>
              </a:pPr>
              <a:r>
                <a:rPr lang="en-AU" sz="1200">
                  <a:solidFill>
                    <a:schemeClr val="bg1"/>
                  </a:solidFill>
                </a:rPr>
                <a:t>	Accidental non-compliance  </a:t>
              </a:r>
            </a:p>
            <a:p>
              <a:pPr marL="895350" indent="-895350">
                <a:tabLst>
                  <a:tab pos="895350" algn="l"/>
                </a:tabLst>
              </a:pPr>
              <a:r>
                <a:rPr lang="en-AU" sz="1200">
                  <a:solidFill>
                    <a:schemeClr val="bg1"/>
                  </a:solidFill>
                </a:rPr>
                <a:t>	Once-off or infrequent non-compliance</a:t>
              </a:r>
            </a:p>
            <a:p>
              <a:pPr marL="895350" indent="-895350">
                <a:tabLst>
                  <a:tab pos="895350" algn="l"/>
                </a:tabLst>
              </a:pPr>
              <a:r>
                <a:rPr lang="en-AU" sz="1200">
                  <a:solidFill>
                    <a:schemeClr val="bg1"/>
                  </a:solidFill>
                </a:rPr>
                <a:t>	Willing to comply </a:t>
              </a:r>
            </a:p>
            <a:p>
              <a:pPr marL="895350" indent="-895350">
                <a:tabLst>
                  <a:tab pos="895350" algn="l"/>
                </a:tabLst>
              </a:pPr>
              <a:r>
                <a:rPr lang="en-AU" sz="1200" b="1">
                  <a:solidFill>
                    <a:schemeClr val="bg1"/>
                  </a:solidFill>
                </a:rPr>
                <a:t>Responses: 	Support achievement of compliance</a:t>
              </a:r>
            </a:p>
          </p:txBody>
        </p:sp>
        <p:sp>
          <p:nvSpPr>
            <p:cNvPr id="11" name="TextBox 10">
              <a:extLst>
                <a:ext uri="{FF2B5EF4-FFF2-40B4-BE49-F238E27FC236}">
                  <a16:creationId xmlns:a16="http://schemas.microsoft.com/office/drawing/2014/main" id="{F3302370-799D-81CC-8825-DC9ABFAAEF25}"/>
                </a:ext>
              </a:extLst>
            </p:cNvPr>
            <p:cNvSpPr txBox="1"/>
            <p:nvPr/>
          </p:nvSpPr>
          <p:spPr>
            <a:xfrm>
              <a:off x="4752674" y="2316373"/>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Mentoring</a:t>
              </a:r>
            </a:p>
          </p:txBody>
        </p:sp>
        <p:sp>
          <p:nvSpPr>
            <p:cNvPr id="12" name="TextBox 11">
              <a:extLst>
                <a:ext uri="{FF2B5EF4-FFF2-40B4-BE49-F238E27FC236}">
                  <a16:creationId xmlns:a16="http://schemas.microsoft.com/office/drawing/2014/main" id="{BD9E16B1-BEBA-3BB7-43B3-20877237B90E}"/>
                </a:ext>
              </a:extLst>
            </p:cNvPr>
            <p:cNvSpPr txBox="1"/>
            <p:nvPr/>
          </p:nvSpPr>
          <p:spPr>
            <a:xfrm>
              <a:off x="5467070" y="2316373"/>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Training</a:t>
              </a:r>
            </a:p>
          </p:txBody>
        </p:sp>
        <p:sp>
          <p:nvSpPr>
            <p:cNvPr id="13" name="TextBox 12">
              <a:extLst>
                <a:ext uri="{FF2B5EF4-FFF2-40B4-BE49-F238E27FC236}">
                  <a16:creationId xmlns:a16="http://schemas.microsoft.com/office/drawing/2014/main" id="{0AE59AEE-A786-FF60-31B5-CB1268FAA8AD}"/>
                </a:ext>
              </a:extLst>
            </p:cNvPr>
            <p:cNvSpPr txBox="1"/>
            <p:nvPr/>
          </p:nvSpPr>
          <p:spPr>
            <a:xfrm>
              <a:off x="6181466" y="2316373"/>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Education</a:t>
              </a:r>
            </a:p>
          </p:txBody>
        </p:sp>
        <p:sp>
          <p:nvSpPr>
            <p:cNvPr id="14" name="TextBox 13">
              <a:extLst>
                <a:ext uri="{FF2B5EF4-FFF2-40B4-BE49-F238E27FC236}">
                  <a16:creationId xmlns:a16="http://schemas.microsoft.com/office/drawing/2014/main" id="{EAB1DAB7-40B4-FCA4-45A8-098CE68FC073}"/>
                </a:ext>
              </a:extLst>
            </p:cNvPr>
            <p:cNvSpPr txBox="1"/>
            <p:nvPr/>
          </p:nvSpPr>
          <p:spPr>
            <a:xfrm>
              <a:off x="6895861" y="2316373"/>
              <a:ext cx="684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Remediation</a:t>
              </a:r>
            </a:p>
          </p:txBody>
        </p:sp>
        <p:sp>
          <p:nvSpPr>
            <p:cNvPr id="15" name="TextBox 14">
              <a:extLst>
                <a:ext uri="{FF2B5EF4-FFF2-40B4-BE49-F238E27FC236}">
                  <a16:creationId xmlns:a16="http://schemas.microsoft.com/office/drawing/2014/main" id="{21A5DFBD-0FDE-432C-95AD-AB618ED02C3F}"/>
                </a:ext>
              </a:extLst>
            </p:cNvPr>
            <p:cNvSpPr txBox="1"/>
            <p:nvPr/>
          </p:nvSpPr>
          <p:spPr>
            <a:xfrm>
              <a:off x="4752674" y="2530741"/>
              <a:ext cx="68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Remediation</a:t>
              </a:r>
            </a:p>
          </p:txBody>
        </p:sp>
        <p:sp>
          <p:nvSpPr>
            <p:cNvPr id="16" name="TextBox 15">
              <a:extLst>
                <a:ext uri="{FF2B5EF4-FFF2-40B4-BE49-F238E27FC236}">
                  <a16:creationId xmlns:a16="http://schemas.microsoft.com/office/drawing/2014/main" id="{814A581D-9320-9695-ACC0-1396E6F99238}"/>
                </a:ext>
              </a:extLst>
            </p:cNvPr>
            <p:cNvSpPr txBox="1"/>
            <p:nvPr/>
          </p:nvSpPr>
          <p:spPr>
            <a:xfrm>
              <a:off x="5467070" y="2530741"/>
              <a:ext cx="68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Monitoring</a:t>
              </a:r>
            </a:p>
          </p:txBody>
        </p:sp>
      </p:grpSp>
      <p:grpSp>
        <p:nvGrpSpPr>
          <p:cNvPr id="26" name="Group 25" descr="Infographic describing a risk based approach to managing non-compliance where responses are proportionate to the level of risk associated with the non-compliance.  Moderate level harms are addressed by directions to remedy and comply, increased monitoring, new or increased requirements or restricted participation.">
            <a:extLst>
              <a:ext uri="{FF2B5EF4-FFF2-40B4-BE49-F238E27FC236}">
                <a16:creationId xmlns:a16="http://schemas.microsoft.com/office/drawing/2014/main" id="{7F724772-5FCD-B71A-7783-071D8AFB3712}"/>
              </a:ext>
            </a:extLst>
          </p:cNvPr>
          <p:cNvGrpSpPr/>
          <p:nvPr/>
        </p:nvGrpSpPr>
        <p:grpSpPr>
          <a:xfrm>
            <a:off x="5383628" y="2156819"/>
            <a:ext cx="4358566" cy="2239736"/>
            <a:chOff x="4752674" y="2581336"/>
            <a:chExt cx="2836158" cy="1984653"/>
          </a:xfrm>
        </p:grpSpPr>
        <p:sp>
          <p:nvSpPr>
            <p:cNvPr id="27" name="Rectangle 26">
              <a:extLst>
                <a:ext uri="{FF2B5EF4-FFF2-40B4-BE49-F238E27FC236}">
                  <a16:creationId xmlns:a16="http://schemas.microsoft.com/office/drawing/2014/main" id="{3F74EDBF-059C-A85F-1E11-8C26E1BA9954}"/>
                </a:ext>
              </a:extLst>
            </p:cNvPr>
            <p:cNvSpPr/>
            <p:nvPr/>
          </p:nvSpPr>
          <p:spPr>
            <a:xfrm>
              <a:off x="4761646" y="2581336"/>
              <a:ext cx="2827186" cy="1331894"/>
            </a:xfrm>
            <a:prstGeom prst="rect">
              <a:avLst/>
            </a:prstGeom>
            <a:solidFill>
              <a:srgbClr val="FFC000">
                <a:alpha val="2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990600" indent="-990600" fontAlgn="base">
                <a:tabLst>
                  <a:tab pos="895350" algn="l"/>
                </a:tabLst>
              </a:pPr>
              <a:r>
                <a:rPr lang="en-AU" sz="1200">
                  <a:solidFill>
                    <a:schemeClr val="tx1"/>
                  </a:solidFill>
                </a:rPr>
                <a:t>Features:	Moderate harms </a:t>
              </a:r>
            </a:p>
            <a:p>
              <a:pPr marL="990600" indent="-990600" fontAlgn="base">
                <a:tabLst>
                  <a:tab pos="895350" algn="l"/>
                </a:tabLst>
              </a:pPr>
              <a:r>
                <a:rPr lang="en-AU" sz="1200">
                  <a:solidFill>
                    <a:schemeClr val="tx1"/>
                  </a:solidFill>
                </a:rPr>
                <a:t>	Accidental or opportunistic non-compliance</a:t>
              </a:r>
            </a:p>
            <a:p>
              <a:pPr marL="990600" indent="-990600" fontAlgn="base">
                <a:tabLst>
                  <a:tab pos="895350" algn="l"/>
                </a:tabLst>
              </a:pPr>
              <a:r>
                <a:rPr lang="en-AU" sz="1200">
                  <a:solidFill>
                    <a:schemeClr val="tx1"/>
                  </a:solidFill>
                </a:rPr>
                <a:t>	Repeated non-compliance </a:t>
              </a:r>
            </a:p>
            <a:p>
              <a:pPr marL="990600" indent="-990600" fontAlgn="base">
                <a:tabLst>
                  <a:tab pos="895350" algn="l"/>
                </a:tabLst>
              </a:pPr>
              <a:r>
                <a:rPr lang="en-AU" sz="1200">
                  <a:solidFill>
                    <a:schemeClr val="tx1"/>
                  </a:solidFill>
                </a:rPr>
                <a:t>	Reluctance to comply </a:t>
              </a:r>
            </a:p>
            <a:p>
              <a:pPr marL="628650" indent="-628650" fontAlgn="base">
                <a:tabLst>
                  <a:tab pos="895350" algn="l"/>
                </a:tabLst>
              </a:pPr>
              <a:r>
                <a:rPr lang="en-AU" sz="1200" b="1">
                  <a:solidFill>
                    <a:schemeClr val="tx1"/>
                  </a:solidFill>
                </a:rPr>
                <a:t>Responses: 	Direct to remedy and comply</a:t>
              </a:r>
            </a:p>
            <a:p>
              <a:pPr marL="895350" indent="-895350" fontAlgn="base">
                <a:tabLst>
                  <a:tab pos="895350" algn="l"/>
                </a:tabLst>
              </a:pPr>
              <a:r>
                <a:rPr lang="en-AU" sz="1200" b="1">
                  <a:solidFill>
                    <a:schemeClr val="tx1"/>
                  </a:solidFill>
                </a:rPr>
                <a:t>	Increased monitoring</a:t>
              </a:r>
            </a:p>
            <a:p>
              <a:pPr marL="895350" indent="-895350" fontAlgn="base">
                <a:tabLst>
                  <a:tab pos="895350" algn="l"/>
                </a:tabLst>
              </a:pPr>
              <a:r>
                <a:rPr lang="en-AU" sz="1200" b="1">
                  <a:solidFill>
                    <a:schemeClr val="tx1"/>
                  </a:solidFill>
                </a:rPr>
                <a:t>	New or increased requirements</a:t>
              </a:r>
            </a:p>
            <a:p>
              <a:pPr marL="895350" indent="-895350" fontAlgn="base">
                <a:tabLst>
                  <a:tab pos="895350" algn="l"/>
                </a:tabLst>
              </a:pPr>
              <a:r>
                <a:rPr lang="en-AU" sz="1200" b="1">
                  <a:solidFill>
                    <a:schemeClr val="tx1"/>
                  </a:solidFill>
                </a:rPr>
                <a:t>	Restrict participation</a:t>
              </a:r>
            </a:p>
          </p:txBody>
        </p:sp>
        <p:sp>
          <p:nvSpPr>
            <p:cNvPr id="28" name="TextBox 27">
              <a:extLst>
                <a:ext uri="{FF2B5EF4-FFF2-40B4-BE49-F238E27FC236}">
                  <a16:creationId xmlns:a16="http://schemas.microsoft.com/office/drawing/2014/main" id="{747BA3FE-3FCF-8B6E-DAA3-11B3D2460F38}"/>
                </a:ext>
              </a:extLst>
            </p:cNvPr>
            <p:cNvSpPr txBox="1"/>
            <p:nvPr/>
          </p:nvSpPr>
          <p:spPr>
            <a:xfrm>
              <a:off x="4752674" y="3958636"/>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Mentoring</a:t>
              </a:r>
            </a:p>
          </p:txBody>
        </p:sp>
        <p:sp>
          <p:nvSpPr>
            <p:cNvPr id="29" name="TextBox 28">
              <a:extLst>
                <a:ext uri="{FF2B5EF4-FFF2-40B4-BE49-F238E27FC236}">
                  <a16:creationId xmlns:a16="http://schemas.microsoft.com/office/drawing/2014/main" id="{0657D44F-63AC-E0ED-9ACB-E4A123782A1E}"/>
                </a:ext>
              </a:extLst>
            </p:cNvPr>
            <p:cNvSpPr txBox="1"/>
            <p:nvPr/>
          </p:nvSpPr>
          <p:spPr>
            <a:xfrm>
              <a:off x="5438129" y="3955368"/>
              <a:ext cx="612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Training</a:t>
              </a:r>
            </a:p>
          </p:txBody>
        </p:sp>
        <p:sp>
          <p:nvSpPr>
            <p:cNvPr id="30" name="TextBox 29">
              <a:extLst>
                <a:ext uri="{FF2B5EF4-FFF2-40B4-BE49-F238E27FC236}">
                  <a16:creationId xmlns:a16="http://schemas.microsoft.com/office/drawing/2014/main" id="{64D6B486-4530-3843-0705-266DC31B4212}"/>
                </a:ext>
              </a:extLst>
            </p:cNvPr>
            <p:cNvSpPr txBox="1"/>
            <p:nvPr/>
          </p:nvSpPr>
          <p:spPr>
            <a:xfrm>
              <a:off x="6158857" y="3958908"/>
              <a:ext cx="612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Education</a:t>
              </a:r>
            </a:p>
          </p:txBody>
        </p:sp>
        <p:sp>
          <p:nvSpPr>
            <p:cNvPr id="31" name="TextBox 30">
              <a:extLst>
                <a:ext uri="{FF2B5EF4-FFF2-40B4-BE49-F238E27FC236}">
                  <a16:creationId xmlns:a16="http://schemas.microsoft.com/office/drawing/2014/main" id="{8626B399-C170-AEB9-FD49-32F0ABDC0BFF}"/>
                </a:ext>
              </a:extLst>
            </p:cNvPr>
            <p:cNvSpPr txBox="1"/>
            <p:nvPr/>
          </p:nvSpPr>
          <p:spPr>
            <a:xfrm>
              <a:off x="6881040" y="3958636"/>
              <a:ext cx="684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Remediation</a:t>
              </a:r>
            </a:p>
          </p:txBody>
        </p:sp>
        <p:sp>
          <p:nvSpPr>
            <p:cNvPr id="32" name="TextBox 31">
              <a:extLst>
                <a:ext uri="{FF2B5EF4-FFF2-40B4-BE49-F238E27FC236}">
                  <a16:creationId xmlns:a16="http://schemas.microsoft.com/office/drawing/2014/main" id="{F2D76F43-BC3E-1CEB-F0BF-8179A4657E50}"/>
                </a:ext>
              </a:extLst>
            </p:cNvPr>
            <p:cNvSpPr txBox="1"/>
            <p:nvPr/>
          </p:nvSpPr>
          <p:spPr>
            <a:xfrm>
              <a:off x="5438129" y="4169047"/>
              <a:ext cx="612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Suspension</a:t>
              </a:r>
            </a:p>
          </p:txBody>
        </p:sp>
        <p:sp>
          <p:nvSpPr>
            <p:cNvPr id="33" name="TextBox 32">
              <a:extLst>
                <a:ext uri="{FF2B5EF4-FFF2-40B4-BE49-F238E27FC236}">
                  <a16:creationId xmlns:a16="http://schemas.microsoft.com/office/drawing/2014/main" id="{A2544B92-E721-1B23-FAF7-F38477115DC7}"/>
                </a:ext>
              </a:extLst>
            </p:cNvPr>
            <p:cNvSpPr txBox="1"/>
            <p:nvPr/>
          </p:nvSpPr>
          <p:spPr>
            <a:xfrm>
              <a:off x="4752674" y="4169047"/>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Disclosure</a:t>
              </a:r>
            </a:p>
          </p:txBody>
        </p:sp>
        <p:sp>
          <p:nvSpPr>
            <p:cNvPr id="34" name="TextBox 33">
              <a:extLst>
                <a:ext uri="{FF2B5EF4-FFF2-40B4-BE49-F238E27FC236}">
                  <a16:creationId xmlns:a16="http://schemas.microsoft.com/office/drawing/2014/main" id="{DE8F2BF4-B223-D8E2-60E9-728AE451B47E}"/>
                </a:ext>
              </a:extLst>
            </p:cNvPr>
            <p:cNvSpPr txBox="1"/>
            <p:nvPr/>
          </p:nvSpPr>
          <p:spPr>
            <a:xfrm>
              <a:off x="6881039" y="4169047"/>
              <a:ext cx="68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Remediation</a:t>
              </a:r>
            </a:p>
          </p:txBody>
        </p:sp>
        <p:sp>
          <p:nvSpPr>
            <p:cNvPr id="35" name="TextBox 34">
              <a:extLst>
                <a:ext uri="{FF2B5EF4-FFF2-40B4-BE49-F238E27FC236}">
                  <a16:creationId xmlns:a16="http://schemas.microsoft.com/office/drawing/2014/main" id="{CA9A6ECF-EE9A-049D-2A8A-7402BF2526C8}"/>
                </a:ext>
              </a:extLst>
            </p:cNvPr>
            <p:cNvSpPr txBox="1"/>
            <p:nvPr/>
          </p:nvSpPr>
          <p:spPr>
            <a:xfrm>
              <a:off x="4757437" y="4385989"/>
              <a:ext cx="68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Monitoring</a:t>
              </a:r>
            </a:p>
          </p:txBody>
        </p:sp>
        <p:sp>
          <p:nvSpPr>
            <p:cNvPr id="36" name="TextBox 35">
              <a:extLst>
                <a:ext uri="{FF2B5EF4-FFF2-40B4-BE49-F238E27FC236}">
                  <a16:creationId xmlns:a16="http://schemas.microsoft.com/office/drawing/2014/main" id="{4ABA7BFD-6544-2951-4476-08FC109995CE}"/>
                </a:ext>
              </a:extLst>
            </p:cNvPr>
            <p:cNvSpPr txBox="1"/>
            <p:nvPr/>
          </p:nvSpPr>
          <p:spPr>
            <a:xfrm>
              <a:off x="5531238" y="4383977"/>
              <a:ext cx="86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De-accreditation</a:t>
              </a:r>
            </a:p>
          </p:txBody>
        </p:sp>
        <p:sp>
          <p:nvSpPr>
            <p:cNvPr id="37" name="TextBox 36">
              <a:extLst>
                <a:ext uri="{FF2B5EF4-FFF2-40B4-BE49-F238E27FC236}">
                  <a16:creationId xmlns:a16="http://schemas.microsoft.com/office/drawing/2014/main" id="{423F36DD-77B6-F78A-E699-0801F7A49D76}"/>
                </a:ext>
              </a:extLst>
            </p:cNvPr>
            <p:cNvSpPr txBox="1"/>
            <p:nvPr/>
          </p:nvSpPr>
          <p:spPr>
            <a:xfrm>
              <a:off x="6485039" y="4379864"/>
              <a:ext cx="1080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Contract Termination</a:t>
              </a:r>
            </a:p>
          </p:txBody>
        </p:sp>
        <p:sp>
          <p:nvSpPr>
            <p:cNvPr id="38" name="TextBox 37">
              <a:extLst>
                <a:ext uri="{FF2B5EF4-FFF2-40B4-BE49-F238E27FC236}">
                  <a16:creationId xmlns:a16="http://schemas.microsoft.com/office/drawing/2014/main" id="{B5C1675D-2F3F-9CD1-376E-4408762C401D}"/>
                </a:ext>
              </a:extLst>
            </p:cNvPr>
            <p:cNvSpPr txBox="1"/>
            <p:nvPr/>
          </p:nvSpPr>
          <p:spPr>
            <a:xfrm>
              <a:off x="6159584" y="4169047"/>
              <a:ext cx="612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Monitoring</a:t>
              </a:r>
            </a:p>
          </p:txBody>
        </p:sp>
      </p:grpSp>
      <p:grpSp>
        <p:nvGrpSpPr>
          <p:cNvPr id="17" name="Group 16" descr="Infographic describing a risk based approach to managing non-compliance where responses are proportionate to the level of risk associated with the non-compliance.  Major level harms are addressed by directions to remedy and comply and restriction on participation.">
            <a:extLst>
              <a:ext uri="{FF2B5EF4-FFF2-40B4-BE49-F238E27FC236}">
                <a16:creationId xmlns:a16="http://schemas.microsoft.com/office/drawing/2014/main" id="{A6EF59C3-E7A6-1ED2-57DC-BB9F8898B25E}"/>
              </a:ext>
            </a:extLst>
          </p:cNvPr>
          <p:cNvGrpSpPr/>
          <p:nvPr/>
        </p:nvGrpSpPr>
        <p:grpSpPr>
          <a:xfrm>
            <a:off x="5397325" y="4445533"/>
            <a:ext cx="4390614" cy="1647181"/>
            <a:chOff x="4752674" y="4658827"/>
            <a:chExt cx="2812364" cy="1428108"/>
          </a:xfrm>
        </p:grpSpPr>
        <p:sp>
          <p:nvSpPr>
            <p:cNvPr id="18" name="Rectangle 17">
              <a:extLst>
                <a:ext uri="{FF2B5EF4-FFF2-40B4-BE49-F238E27FC236}">
                  <a16:creationId xmlns:a16="http://schemas.microsoft.com/office/drawing/2014/main" id="{340E2E8E-84D7-1498-A74D-BD549F2EE56F}"/>
                </a:ext>
              </a:extLst>
            </p:cNvPr>
            <p:cNvSpPr/>
            <p:nvPr/>
          </p:nvSpPr>
          <p:spPr>
            <a:xfrm>
              <a:off x="4752674" y="4658827"/>
              <a:ext cx="2812364" cy="995293"/>
            </a:xfrm>
            <a:prstGeom prst="rect">
              <a:avLst/>
            </a:prstGeom>
            <a:solidFill>
              <a:srgbClr val="E6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895350" indent="-895350" fontAlgn="base">
                <a:tabLst>
                  <a:tab pos="895350" algn="l"/>
                </a:tabLst>
              </a:pPr>
              <a:r>
                <a:rPr lang="en-AU" sz="1200">
                  <a:solidFill>
                    <a:schemeClr val="tx1"/>
                  </a:solidFill>
                </a:rPr>
                <a:t>Features:	Major harms </a:t>
              </a:r>
            </a:p>
            <a:p>
              <a:pPr marL="895350" indent="-895350" fontAlgn="base">
                <a:tabLst>
                  <a:tab pos="895350" algn="l"/>
                </a:tabLst>
              </a:pPr>
              <a:r>
                <a:rPr lang="en-AU" sz="1200">
                  <a:solidFill>
                    <a:schemeClr val="tx1"/>
                  </a:solidFill>
                </a:rPr>
                <a:t>	Opportunistic or deliberate non-compliance</a:t>
              </a:r>
            </a:p>
            <a:p>
              <a:pPr marL="895350" indent="-895350" fontAlgn="base">
                <a:tabLst>
                  <a:tab pos="895350" algn="l"/>
                </a:tabLst>
              </a:pPr>
              <a:r>
                <a:rPr lang="en-AU" sz="1200">
                  <a:solidFill>
                    <a:schemeClr val="tx1"/>
                  </a:solidFill>
                </a:rPr>
                <a:t>	Repeated non-compliance </a:t>
              </a:r>
            </a:p>
            <a:p>
              <a:pPr marL="895350" indent="-895350" fontAlgn="base">
                <a:tabLst>
                  <a:tab pos="895350" algn="l"/>
                </a:tabLst>
              </a:pPr>
              <a:r>
                <a:rPr lang="en-AU" sz="1200">
                  <a:solidFill>
                    <a:schemeClr val="tx1"/>
                  </a:solidFill>
                </a:rPr>
                <a:t>	Refusal to comply </a:t>
              </a:r>
            </a:p>
            <a:p>
              <a:pPr marL="895350" indent="-895350" fontAlgn="base">
                <a:tabLst>
                  <a:tab pos="895350" algn="l"/>
                </a:tabLst>
              </a:pPr>
              <a:r>
                <a:rPr lang="en-AU" sz="1200" b="1">
                  <a:solidFill>
                    <a:schemeClr val="tx1"/>
                  </a:solidFill>
                </a:rPr>
                <a:t>Responses:</a:t>
              </a:r>
              <a:r>
                <a:rPr lang="en-AU" sz="1200">
                  <a:solidFill>
                    <a:schemeClr val="tx1"/>
                  </a:solidFill>
                </a:rPr>
                <a:t> 	</a:t>
              </a:r>
              <a:r>
                <a:rPr lang="en-AU" sz="1200" b="1">
                  <a:solidFill>
                    <a:schemeClr val="tx1"/>
                  </a:solidFill>
                </a:rPr>
                <a:t>Direct to remedy and comply </a:t>
              </a:r>
            </a:p>
            <a:p>
              <a:pPr marL="895350" indent="-895350" fontAlgn="base">
                <a:tabLst>
                  <a:tab pos="895350" algn="l"/>
                </a:tabLst>
              </a:pPr>
              <a:r>
                <a:rPr lang="en-AU" sz="1200" b="1">
                  <a:solidFill>
                    <a:schemeClr val="tx1"/>
                  </a:solidFill>
                </a:rPr>
                <a:t>	Restrict or withdraw participation</a:t>
              </a:r>
            </a:p>
            <a:p>
              <a:pPr marL="628650" indent="-628650" fontAlgn="base">
                <a:tabLst>
                  <a:tab pos="628650" algn="l"/>
                </a:tabLst>
              </a:pPr>
              <a:endParaRPr lang="en-AU" sz="1200">
                <a:solidFill>
                  <a:schemeClr val="tx1"/>
                </a:solidFill>
              </a:endParaRPr>
            </a:p>
          </p:txBody>
        </p:sp>
        <p:sp>
          <p:nvSpPr>
            <p:cNvPr id="19" name="TextBox 18">
              <a:extLst>
                <a:ext uri="{FF2B5EF4-FFF2-40B4-BE49-F238E27FC236}">
                  <a16:creationId xmlns:a16="http://schemas.microsoft.com/office/drawing/2014/main" id="{FBE2A94D-5486-763A-27CF-EECD97897D35}"/>
                </a:ext>
              </a:extLst>
            </p:cNvPr>
            <p:cNvSpPr txBox="1"/>
            <p:nvPr/>
          </p:nvSpPr>
          <p:spPr>
            <a:xfrm>
              <a:off x="4752674" y="5906928"/>
              <a:ext cx="86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De-accreditation</a:t>
              </a:r>
            </a:p>
          </p:txBody>
        </p:sp>
        <p:sp>
          <p:nvSpPr>
            <p:cNvPr id="20" name="TextBox 19">
              <a:extLst>
                <a:ext uri="{FF2B5EF4-FFF2-40B4-BE49-F238E27FC236}">
                  <a16:creationId xmlns:a16="http://schemas.microsoft.com/office/drawing/2014/main" id="{F92BCC25-D6A3-F03D-4571-FFAFA415B046}"/>
                </a:ext>
              </a:extLst>
            </p:cNvPr>
            <p:cNvSpPr txBox="1"/>
            <p:nvPr/>
          </p:nvSpPr>
          <p:spPr>
            <a:xfrm>
              <a:off x="5671836" y="5906928"/>
              <a:ext cx="1080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Contract Termination</a:t>
              </a:r>
            </a:p>
          </p:txBody>
        </p:sp>
        <p:sp>
          <p:nvSpPr>
            <p:cNvPr id="21" name="TextBox 20">
              <a:extLst>
                <a:ext uri="{FF2B5EF4-FFF2-40B4-BE49-F238E27FC236}">
                  <a16:creationId xmlns:a16="http://schemas.microsoft.com/office/drawing/2014/main" id="{0689B375-EC14-176D-A987-9E74B2F11386}"/>
                </a:ext>
              </a:extLst>
            </p:cNvPr>
            <p:cNvSpPr txBox="1"/>
            <p:nvPr/>
          </p:nvSpPr>
          <p:spPr>
            <a:xfrm>
              <a:off x="6806998" y="5906935"/>
              <a:ext cx="684000" cy="180000"/>
            </a:xfrm>
            <a:prstGeom prst="rect">
              <a:avLst/>
            </a:prstGeom>
            <a:solidFill>
              <a:schemeClr val="tx1">
                <a:lumMod val="75000"/>
                <a:lumOff val="25000"/>
              </a:schemeClr>
            </a:solidFill>
          </p:spPr>
          <p:txBody>
            <a:bodyPr wrap="square" lIns="18000" tIns="18000" rIns="18000" bIns="18000" rtlCol="0" anchor="ctr" anchorCtr="0">
              <a:noAutofit/>
            </a:bodyPr>
            <a:lstStyle/>
            <a:p>
              <a:pPr algn="ctr"/>
              <a:r>
                <a:rPr lang="en-AU" sz="1200">
                  <a:solidFill>
                    <a:schemeClr val="bg1"/>
                  </a:solidFill>
                </a:rPr>
                <a:t>Legal action</a:t>
              </a:r>
            </a:p>
          </p:txBody>
        </p:sp>
        <p:sp>
          <p:nvSpPr>
            <p:cNvPr id="22" name="TextBox 21">
              <a:extLst>
                <a:ext uri="{FF2B5EF4-FFF2-40B4-BE49-F238E27FC236}">
                  <a16:creationId xmlns:a16="http://schemas.microsoft.com/office/drawing/2014/main" id="{7B18B501-3502-82F9-FD35-0B885BBEB523}"/>
                </a:ext>
              </a:extLst>
            </p:cNvPr>
            <p:cNvSpPr txBox="1"/>
            <p:nvPr/>
          </p:nvSpPr>
          <p:spPr>
            <a:xfrm>
              <a:off x="4752674" y="5695168"/>
              <a:ext cx="684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Remediation</a:t>
              </a:r>
            </a:p>
          </p:txBody>
        </p:sp>
        <p:sp>
          <p:nvSpPr>
            <p:cNvPr id="23" name="TextBox 22">
              <a:extLst>
                <a:ext uri="{FF2B5EF4-FFF2-40B4-BE49-F238E27FC236}">
                  <a16:creationId xmlns:a16="http://schemas.microsoft.com/office/drawing/2014/main" id="{593D9F03-66A5-CE83-E489-FB85635DCCDD}"/>
                </a:ext>
              </a:extLst>
            </p:cNvPr>
            <p:cNvSpPr txBox="1"/>
            <p:nvPr/>
          </p:nvSpPr>
          <p:spPr>
            <a:xfrm>
              <a:off x="6085522" y="5695168"/>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Suspension</a:t>
              </a:r>
            </a:p>
          </p:txBody>
        </p:sp>
        <p:sp>
          <p:nvSpPr>
            <p:cNvPr id="24" name="TextBox 23">
              <a:extLst>
                <a:ext uri="{FF2B5EF4-FFF2-40B4-BE49-F238E27FC236}">
                  <a16:creationId xmlns:a16="http://schemas.microsoft.com/office/drawing/2014/main" id="{A7A00AA8-4794-8B4B-9D7F-D7A8E3A031E6}"/>
                </a:ext>
              </a:extLst>
            </p:cNvPr>
            <p:cNvSpPr txBox="1"/>
            <p:nvPr/>
          </p:nvSpPr>
          <p:spPr>
            <a:xfrm>
              <a:off x="5473098" y="5695168"/>
              <a:ext cx="576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Disclosure</a:t>
              </a:r>
            </a:p>
          </p:txBody>
        </p:sp>
        <p:sp>
          <p:nvSpPr>
            <p:cNvPr id="25" name="TextBox 24">
              <a:extLst>
                <a:ext uri="{FF2B5EF4-FFF2-40B4-BE49-F238E27FC236}">
                  <a16:creationId xmlns:a16="http://schemas.microsoft.com/office/drawing/2014/main" id="{1137742F-24FA-6E1C-E29B-3AB63C104EFE}"/>
                </a:ext>
              </a:extLst>
            </p:cNvPr>
            <p:cNvSpPr txBox="1"/>
            <p:nvPr/>
          </p:nvSpPr>
          <p:spPr>
            <a:xfrm>
              <a:off x="6697946" y="5695168"/>
              <a:ext cx="864000" cy="180000"/>
            </a:xfrm>
            <a:prstGeom prst="rect">
              <a:avLst/>
            </a:prstGeom>
            <a:solidFill>
              <a:schemeClr val="bg1">
                <a:lumMod val="95000"/>
              </a:schemeClr>
            </a:solidFill>
            <a:ln w="3175">
              <a:solidFill>
                <a:schemeClr val="bg1">
                  <a:lumMod val="75000"/>
                </a:schemeClr>
              </a:solidFill>
            </a:ln>
          </p:spPr>
          <p:txBody>
            <a:bodyPr wrap="square" lIns="18000" tIns="18000" rIns="18000" bIns="18000" rtlCol="0" anchor="ctr" anchorCtr="0">
              <a:noAutofit/>
            </a:bodyPr>
            <a:lstStyle/>
            <a:p>
              <a:pPr algn="ctr"/>
              <a:r>
                <a:rPr lang="en-AU" sz="1200"/>
                <a:t>De-accreditation</a:t>
              </a:r>
            </a:p>
          </p:txBody>
        </p:sp>
      </p:grpSp>
      <p:sp>
        <p:nvSpPr>
          <p:cNvPr id="40" name="TextBox 39">
            <a:extLst>
              <a:ext uri="{FF2B5EF4-FFF2-40B4-BE49-F238E27FC236}">
                <a16:creationId xmlns:a16="http://schemas.microsoft.com/office/drawing/2014/main" id="{8E90D723-461C-13AD-20F7-A970A73C0A16}"/>
              </a:ext>
            </a:extLst>
          </p:cNvPr>
          <p:cNvSpPr txBox="1"/>
          <p:nvPr/>
        </p:nvSpPr>
        <p:spPr>
          <a:xfrm>
            <a:off x="9944101" y="821489"/>
            <a:ext cx="1481512" cy="5285830"/>
          </a:xfrm>
          <a:prstGeom prst="upDownArrow">
            <a:avLst>
              <a:gd name="adj1" fmla="val 85307"/>
              <a:gd name="adj2" fmla="val 50000"/>
            </a:avLst>
          </a:prstGeom>
          <a:solidFill>
            <a:schemeClr val="tx1">
              <a:alpha val="60000"/>
            </a:schemeClr>
          </a:solidFill>
          <a:ln w="3175">
            <a:noFill/>
          </a:ln>
        </p:spPr>
        <p:txBody>
          <a:bodyPr wrap="square" lIns="18000" tIns="18000" rIns="18000" bIns="18000" rtlCol="0" anchor="ctr" anchorCtr="0">
            <a:noAutofit/>
          </a:bodyPr>
          <a:lstStyle/>
          <a:p>
            <a:pPr>
              <a:spcAft>
                <a:spcPts val="400"/>
              </a:spcAft>
              <a:tabLst>
                <a:tab pos="625475" algn="l"/>
              </a:tabLst>
            </a:pPr>
            <a:r>
              <a:rPr lang="en-AU" sz="1200">
                <a:solidFill>
                  <a:schemeClr val="bg1"/>
                </a:solidFill>
              </a:rPr>
              <a:t>Features: 	</a:t>
            </a:r>
          </a:p>
          <a:p>
            <a:pPr marL="85725">
              <a:spcAft>
                <a:spcPts val="400"/>
              </a:spcAft>
            </a:pPr>
            <a:r>
              <a:rPr lang="en-AU" sz="1200">
                <a:solidFill>
                  <a:schemeClr val="bg1"/>
                </a:solidFill>
              </a:rPr>
              <a:t>Actual or suspected breach of laws or regulations</a:t>
            </a:r>
          </a:p>
          <a:p>
            <a:pPr>
              <a:spcAft>
                <a:spcPts val="400"/>
              </a:spcAft>
            </a:pPr>
            <a:r>
              <a:rPr lang="en-AU" sz="1200" b="1">
                <a:solidFill>
                  <a:schemeClr val="bg1"/>
                </a:solidFill>
              </a:rPr>
              <a:t>Responses: </a:t>
            </a:r>
            <a:r>
              <a:rPr lang="en-AU" sz="1200">
                <a:solidFill>
                  <a:schemeClr val="bg1"/>
                </a:solidFill>
              </a:rPr>
              <a:t> </a:t>
            </a:r>
          </a:p>
          <a:p>
            <a:pPr marL="85725">
              <a:spcAft>
                <a:spcPts val="400"/>
              </a:spcAft>
            </a:pPr>
            <a:r>
              <a:rPr lang="en-AU" sz="1200" b="1">
                <a:solidFill>
                  <a:schemeClr val="bg1"/>
                </a:solidFill>
              </a:rPr>
              <a:t>Referral to regulator or law enforcement</a:t>
            </a:r>
          </a:p>
        </p:txBody>
      </p:sp>
      <p:sp>
        <p:nvSpPr>
          <p:cNvPr id="2" name="TextBox 1">
            <a:extLst>
              <a:ext uri="{FF2B5EF4-FFF2-40B4-BE49-F238E27FC236}">
                <a16:creationId xmlns:a16="http://schemas.microsoft.com/office/drawing/2014/main" id="{03F8EF63-C757-207D-B2A2-4B7A3AD9D9E8}"/>
              </a:ext>
            </a:extLst>
          </p:cNvPr>
          <p:cNvSpPr txBox="1"/>
          <p:nvPr/>
        </p:nvSpPr>
        <p:spPr>
          <a:xfrm>
            <a:off x="10188180" y="6379565"/>
            <a:ext cx="1081088" cy="138499"/>
          </a:xfrm>
          <a:prstGeom prst="rect">
            <a:avLst/>
          </a:prstGeom>
          <a:noFill/>
        </p:spPr>
        <p:txBody>
          <a:bodyPr wrap="square" lIns="0" tIns="0" rIns="0" bIns="0" rtlCol="0">
            <a:spAutoFit/>
          </a:bodyPr>
          <a:lstStyle/>
          <a:p>
            <a:pPr algn="r"/>
            <a:fld id="{E752D76F-37CE-4EFB-8938-B98ED727DBFD}" type="slidenum">
              <a:rPr lang="en-AU" sz="900"/>
              <a:t>9</a:t>
            </a:fld>
            <a:endParaRPr lang="en-AU" sz="900"/>
          </a:p>
        </p:txBody>
      </p:sp>
    </p:spTree>
    <p:extLst>
      <p:ext uri="{BB962C8B-B14F-4D97-AF65-F5344CB8AC3E}">
        <p14:creationId xmlns:p14="http://schemas.microsoft.com/office/powerpoint/2010/main" val="3139810439"/>
      </p:ext>
    </p:extLst>
  </p:cSld>
  <p:clrMapOvr>
    <a:masterClrMapping/>
  </p:clrMapOvr>
</p:sld>
</file>

<file path=ppt/theme/theme1.xml><?xml version="1.0" encoding="utf-8"?>
<a:theme xmlns:a="http://schemas.openxmlformats.org/drawingml/2006/main" name="Office Theme">
  <a:themeElements>
    <a:clrScheme name="DCCEEW">
      <a:dk1>
        <a:sysClr val="windowText" lastClr="000000"/>
      </a:dk1>
      <a:lt1>
        <a:sysClr val="window" lastClr="FFFFFF"/>
      </a:lt1>
      <a:dk2>
        <a:srgbClr val="222021"/>
      </a:dk2>
      <a:lt2>
        <a:srgbClr val="083A42"/>
      </a:lt2>
      <a:accent1>
        <a:srgbClr val="198E7D"/>
      </a:accent1>
      <a:accent2>
        <a:srgbClr val="40C1AC"/>
      </a:accent2>
      <a:accent3>
        <a:srgbClr val="9AFFBE"/>
      </a:accent3>
      <a:accent4>
        <a:srgbClr val="FFFFFF"/>
      </a:accent4>
      <a:accent5>
        <a:srgbClr val="FFFFFF"/>
      </a:accent5>
      <a:accent6>
        <a:srgbClr val="FFFFFF"/>
      </a:accent6>
      <a:hlink>
        <a:srgbClr val="0070C0"/>
      </a:hlink>
      <a:folHlink>
        <a:srgbClr val="0070C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A0F5ADE-5A09-4903-854F-9ED36FC70E17}" vid="{B13A8B42-BE5D-4924-A30C-9BBE3AF8E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9E3E826E7F94409B35B34FCDA0A81E" ma:contentTypeVersion="15" ma:contentTypeDescription="Create a new document." ma:contentTypeScope="" ma:versionID="42c8ee3c7a13376b698f3b13e3117f65">
  <xsd:schema xmlns:xsd="http://www.w3.org/2001/XMLSchema" xmlns:xs="http://www.w3.org/2001/XMLSchema" xmlns:p="http://schemas.microsoft.com/office/2006/metadata/properties" xmlns:ns2="a93c2c5a-3735-4164-8e75-a14a12042a19" xmlns:ns3="81c01dc6-2c49-4730-b140-874c95cac377" xmlns:ns4="90388d85-10f3-43fd-9a24-f0c27984c8be" targetNamespace="http://schemas.microsoft.com/office/2006/metadata/properties" ma:root="true" ma:fieldsID="a991a8b840f8af3906b113367fb60385" ns2:_="" ns3:_="" ns4:_="">
    <xsd:import namespace="a93c2c5a-3735-4164-8e75-a14a12042a19"/>
    <xsd:import namespace="81c01dc6-2c49-4730-b140-874c95cac377"/>
    <xsd:import namespace="90388d85-10f3-43fd-9a24-f0c27984c8b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4:SharedWithUsers" minOccurs="0"/>
                <xsd:element ref="ns4: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3c2c5a-3735-4164-8e75-a14a12042a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881b4ab-c2b0-4b32-8bb7-29fb05a8de7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c01dc6-2c49-4730-b140-874c95cac37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34cfa41-87e7-495b-8786-25a9ab2375f4}" ma:internalName="TaxCatchAll" ma:showField="CatchAllData" ma:web="4c70a926-dbaa-45f1-afc0-26a9639aec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0388d85-10f3-43fd-9a24-f0c27984c8b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1c01dc6-2c49-4730-b140-874c95cac377" xsi:nil="true"/>
    <lcf76f155ced4ddcb4097134ff3c332f xmlns="a93c2c5a-3735-4164-8e75-a14a12042a1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FC330E9-8A9B-4331-AE99-16FCBC87D746}">
  <ds:schemaRefs>
    <ds:schemaRef ds:uri="http://schemas.microsoft.com/sharepoint/v3/contenttype/forms"/>
  </ds:schemaRefs>
</ds:datastoreItem>
</file>

<file path=customXml/itemProps2.xml><?xml version="1.0" encoding="utf-8"?>
<ds:datastoreItem xmlns:ds="http://schemas.openxmlformats.org/officeDocument/2006/customXml" ds:itemID="{7D6F7A5D-641D-461B-A5F4-98E9F20B720B}">
  <ds:schemaRefs>
    <ds:schemaRef ds:uri="81c01dc6-2c49-4730-b140-874c95cac377"/>
    <ds:schemaRef ds:uri="90388d85-10f3-43fd-9a24-f0c27984c8be"/>
    <ds:schemaRef ds:uri="a93c2c5a-3735-4164-8e75-a14a12042a1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3F2B4C3-563C-4385-86A6-2ED3C4EAE10D}">
  <ds:schemaRefs>
    <ds:schemaRef ds:uri="a93c2c5a-3735-4164-8e75-a14a12042a19"/>
    <ds:schemaRef ds:uri="http://schemas.microsoft.com/office/2006/metadata/properties"/>
    <ds:schemaRef ds:uri="http://purl.org/dc/terms/"/>
    <ds:schemaRef ds:uri="http://schemas.microsoft.com/office/infopath/2007/PartnerControls"/>
    <ds:schemaRef ds:uri="81c01dc6-2c49-4730-b140-874c95cac377"/>
    <ds:schemaRef ds:uri="http://schemas.microsoft.com/office/2006/documentManagement/types"/>
    <ds:schemaRef ds:uri="http://www.w3.org/XML/1998/namespace"/>
    <ds:schemaRef ds:uri="http://purl.org/dc/dcmitype/"/>
    <ds:schemaRef ds:uri="http://schemas.openxmlformats.org/package/2006/metadata/core-properties"/>
    <ds:schemaRef ds:uri="90388d85-10f3-43fd-9a24-f0c27984c8be"/>
    <ds:schemaRef ds:uri="http://purl.org/dc/elements/1.1/"/>
  </ds:schemaRefs>
</ds:datastoreItem>
</file>

<file path=docMetadata/LabelInfo.xml><?xml version="1.0" encoding="utf-8"?>
<clbl:labelList xmlns:clbl="http://schemas.microsoft.com/office/2020/mipLabelMetadata">
  <clbl:label id="{06a1c6b2-52d5-49b7-9598-2998b6301fb2}" enabled="1" method="Privileged" siteId="{8c3c81bc-2b3c-44af-b3f7-6f620b3910ee}" removed="0"/>
</clbl:labelList>
</file>

<file path=docProps/app.xml><?xml version="1.0" encoding="utf-8"?>
<Properties xmlns="http://schemas.openxmlformats.org/officeDocument/2006/extended-properties" xmlns:vt="http://schemas.openxmlformats.org/officeDocument/2006/docPropsVTypes">
  <Template>DCCEEW-Presentation-16x9</Template>
  <TotalTime>65</TotalTime>
  <Words>1412</Words>
  <Application>Microsoft Office PowerPoint</Application>
  <PresentationFormat>Widescreen</PresentationFormat>
  <Paragraphs>278</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Wingdings</vt:lpstr>
      <vt:lpstr>Wingdings 2</vt:lpstr>
      <vt:lpstr>Office Theme</vt:lpstr>
      <vt:lpstr>NatHERS Expansion to existing homes  Assurance Strategy</vt:lpstr>
      <vt:lpstr>Acknowledgement of country</vt:lpstr>
      <vt:lpstr>Conflict of interest reminder</vt:lpstr>
      <vt:lpstr>How to engage</vt:lpstr>
      <vt:lpstr>Future consultations:</vt:lpstr>
      <vt:lpstr>Assurance to manage risk</vt:lpstr>
      <vt:lpstr>Assurance strategy for launch</vt:lpstr>
      <vt:lpstr>Managing non-compliance</vt:lpstr>
      <vt:lpstr>Responding to non-compliance</vt:lpstr>
      <vt:lpstr>Responsibilities for assurance</vt:lpstr>
      <vt:lpstr>Assurance responsive to change</vt:lpstr>
      <vt:lpstr>End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Clare</dc:creator>
  <cp:lastModifiedBy>Walshaw, Emily</cp:lastModifiedBy>
  <cp:revision>5</cp:revision>
  <dcterms:created xsi:type="dcterms:W3CDTF">2024-06-07T01:47:38Z</dcterms:created>
  <dcterms:modified xsi:type="dcterms:W3CDTF">2024-08-08T00:20:44Z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0x010100C29E3E826E7F94409B35B34FCDA0A81E</vt:lpwstr>
  </property>
  <property fmtid="{D5CDD505-2E9C-101B-9397-08002B2CF9AE}" pid="4" name="Order">
    <vt:r8>129700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ClassificationContentMarkingFooterLocations">
    <vt:lpwstr>Office Theme:5</vt:lpwstr>
  </property>
  <property fmtid="{D5CDD505-2E9C-101B-9397-08002B2CF9AE}" pid="12" name="ClassificationContentMarkingFooterText">
    <vt:lpwstr>OFFICIAL</vt:lpwstr>
  </property>
  <property fmtid="{D5CDD505-2E9C-101B-9397-08002B2CF9AE}" pid="13" name="ClassificationContentMarkingHeaderLocations">
    <vt:lpwstr>Office Theme:4</vt:lpwstr>
  </property>
  <property fmtid="{D5CDD505-2E9C-101B-9397-08002B2CF9AE}" pid="14" name="ClassificationContentMarkingHeaderText">
    <vt:lpwstr>OFFICIAL</vt:lpwstr>
  </property>
</Properties>
</file>