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3" r:id="rId5"/>
  </p:sldMasterIdLst>
  <p:notesMasterIdLst>
    <p:notesMasterId r:id="rId102"/>
  </p:notesMasterIdLst>
  <p:sldIdLst>
    <p:sldId id="256" r:id="rId6"/>
    <p:sldId id="268" r:id="rId7"/>
    <p:sldId id="279" r:id="rId8"/>
    <p:sldId id="305" r:id="rId9"/>
    <p:sldId id="260" r:id="rId10"/>
    <p:sldId id="295" r:id="rId11"/>
    <p:sldId id="362" r:id="rId12"/>
    <p:sldId id="328" r:id="rId13"/>
    <p:sldId id="274" r:id="rId14"/>
    <p:sldId id="364" r:id="rId15"/>
    <p:sldId id="400" r:id="rId16"/>
    <p:sldId id="401" r:id="rId17"/>
    <p:sldId id="402" r:id="rId18"/>
    <p:sldId id="403" r:id="rId19"/>
    <p:sldId id="404" r:id="rId20"/>
    <p:sldId id="377" r:id="rId21"/>
    <p:sldId id="405" r:id="rId22"/>
    <p:sldId id="391" r:id="rId23"/>
    <p:sldId id="429" r:id="rId24"/>
    <p:sldId id="329" r:id="rId25"/>
    <p:sldId id="467" r:id="rId26"/>
    <p:sldId id="468" r:id="rId27"/>
    <p:sldId id="407" r:id="rId28"/>
    <p:sldId id="427" r:id="rId29"/>
    <p:sldId id="428" r:id="rId30"/>
    <p:sldId id="425" r:id="rId31"/>
    <p:sldId id="426" r:id="rId32"/>
    <p:sldId id="408" r:id="rId33"/>
    <p:sldId id="390" r:id="rId34"/>
    <p:sldId id="432" r:id="rId35"/>
    <p:sldId id="433" r:id="rId36"/>
    <p:sldId id="434" r:id="rId37"/>
    <p:sldId id="435" r:id="rId38"/>
    <p:sldId id="437" r:id="rId39"/>
    <p:sldId id="384" r:id="rId40"/>
    <p:sldId id="330" r:id="rId41"/>
    <p:sldId id="409" r:id="rId42"/>
    <p:sldId id="410" r:id="rId43"/>
    <p:sldId id="415" r:id="rId44"/>
    <p:sldId id="416" r:id="rId45"/>
    <p:sldId id="414" r:id="rId46"/>
    <p:sldId id="418" r:id="rId47"/>
    <p:sldId id="417" r:id="rId48"/>
    <p:sldId id="421" r:id="rId49"/>
    <p:sldId id="422" r:id="rId50"/>
    <p:sldId id="419" r:id="rId51"/>
    <p:sldId id="420" r:id="rId52"/>
    <p:sldId id="411" r:id="rId53"/>
    <p:sldId id="392" r:id="rId54"/>
    <p:sldId id="424" r:id="rId55"/>
    <p:sldId id="412" r:id="rId56"/>
    <p:sldId id="320" r:id="rId57"/>
    <p:sldId id="413" r:id="rId58"/>
    <p:sldId id="423" r:id="rId59"/>
    <p:sldId id="344" r:id="rId60"/>
    <p:sldId id="379" r:id="rId61"/>
    <p:sldId id="321" r:id="rId62"/>
    <p:sldId id="438" r:id="rId63"/>
    <p:sldId id="439" r:id="rId64"/>
    <p:sldId id="440" r:id="rId65"/>
    <p:sldId id="442" r:id="rId66"/>
    <p:sldId id="441" r:id="rId67"/>
    <p:sldId id="380" r:id="rId68"/>
    <p:sldId id="443" r:id="rId69"/>
    <p:sldId id="444" r:id="rId70"/>
    <p:sldId id="322" r:id="rId71"/>
    <p:sldId id="454" r:id="rId72"/>
    <p:sldId id="446" r:id="rId73"/>
    <p:sldId id="447" r:id="rId74"/>
    <p:sldId id="386" r:id="rId75"/>
    <p:sldId id="387" r:id="rId76"/>
    <p:sldId id="448" r:id="rId77"/>
    <p:sldId id="449" r:id="rId78"/>
    <p:sldId id="381" r:id="rId79"/>
    <p:sldId id="450" r:id="rId80"/>
    <p:sldId id="451" r:id="rId81"/>
    <p:sldId id="323" r:id="rId82"/>
    <p:sldId id="453" r:id="rId83"/>
    <p:sldId id="452" r:id="rId84"/>
    <p:sldId id="455" r:id="rId85"/>
    <p:sldId id="456" r:id="rId86"/>
    <p:sldId id="324" r:id="rId87"/>
    <p:sldId id="457" r:id="rId88"/>
    <p:sldId id="398" r:id="rId89"/>
    <p:sldId id="458" r:id="rId90"/>
    <p:sldId id="459" r:id="rId91"/>
    <p:sldId id="460" r:id="rId92"/>
    <p:sldId id="461" r:id="rId93"/>
    <p:sldId id="462" r:id="rId94"/>
    <p:sldId id="463" r:id="rId95"/>
    <p:sldId id="464" r:id="rId96"/>
    <p:sldId id="465" r:id="rId97"/>
    <p:sldId id="389" r:id="rId98"/>
    <p:sldId id="282" r:id="rId99"/>
    <p:sldId id="259" r:id="rId100"/>
    <p:sldId id="466"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380" userDrawn="1">
          <p15:clr>
            <a:srgbClr val="A4A3A4"/>
          </p15:clr>
        </p15:guide>
        <p15:guide id="3" orient="horz" pos="527" userDrawn="1">
          <p15:clr>
            <a:srgbClr val="A4A3A4"/>
          </p15:clr>
        </p15:guide>
        <p15:guide id="4" orient="horz" pos="10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A42"/>
    <a:srgbClr val="839CA0"/>
    <a:srgbClr val="40666C"/>
    <a:srgbClr val="00FF00"/>
    <a:srgbClr val="66FF33"/>
    <a:srgbClr val="AEBFC2"/>
    <a:srgbClr val="003A42"/>
    <a:srgbClr val="197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81" autoAdjust="0"/>
    <p:restoredTop sz="74690" autoAdjust="0"/>
  </p:normalViewPr>
  <p:slideViewPr>
    <p:cSldViewPr>
      <p:cViewPr varScale="1">
        <p:scale>
          <a:sx n="82" d="100"/>
          <a:sy n="82" d="100"/>
        </p:scale>
        <p:origin x="1998" y="96"/>
      </p:cViewPr>
      <p:guideLst>
        <p:guide orient="horz" pos="2160"/>
        <p:guide pos="6380"/>
        <p:guide orient="horz" pos="527"/>
        <p:guide orient="horz" pos="1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69117-0253-4063-BDCE-FEA81C495F51}" type="datetimeFigureOut">
              <a:rPr lang="en-AU" smtClean="0"/>
              <a:t>14/09/2023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A1CDF-B086-4EDC-A498-51957B7D1EB1}" type="slidenum">
              <a:rPr lang="en-AU" smtClean="0"/>
              <a:t>‹#›</a:t>
            </a:fld>
            <a:endParaRPr lang="en-AU"/>
          </a:p>
        </p:txBody>
      </p:sp>
    </p:spTree>
    <p:extLst>
      <p:ext uri="{BB962C8B-B14F-4D97-AF65-F5344CB8AC3E}">
        <p14:creationId xmlns:p14="http://schemas.microsoft.com/office/powerpoint/2010/main" val="160650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1</a:t>
            </a:fld>
            <a:endParaRPr lang="en-AU"/>
          </a:p>
        </p:txBody>
      </p:sp>
    </p:spTree>
    <p:extLst>
      <p:ext uri="{BB962C8B-B14F-4D97-AF65-F5344CB8AC3E}">
        <p14:creationId xmlns:p14="http://schemas.microsoft.com/office/powerpoint/2010/main" val="1803225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83A4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083A42"/>
              </a:solidFill>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10</a:t>
            </a:fld>
            <a:endParaRPr lang="en-AU"/>
          </a:p>
        </p:txBody>
      </p:sp>
    </p:spTree>
    <p:extLst>
      <p:ext uri="{BB962C8B-B14F-4D97-AF65-F5344CB8AC3E}">
        <p14:creationId xmlns:p14="http://schemas.microsoft.com/office/powerpoint/2010/main" val="347638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11</a:t>
            </a:fld>
            <a:endParaRPr lang="en-AU"/>
          </a:p>
        </p:txBody>
      </p:sp>
    </p:spTree>
    <p:extLst>
      <p:ext uri="{BB962C8B-B14F-4D97-AF65-F5344CB8AC3E}">
        <p14:creationId xmlns:p14="http://schemas.microsoft.com/office/powerpoint/2010/main" val="217014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12</a:t>
            </a:fld>
            <a:endParaRPr lang="en-AU"/>
          </a:p>
        </p:txBody>
      </p:sp>
    </p:spTree>
    <p:extLst>
      <p:ext uri="{BB962C8B-B14F-4D97-AF65-F5344CB8AC3E}">
        <p14:creationId xmlns:p14="http://schemas.microsoft.com/office/powerpoint/2010/main" val="337065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13</a:t>
            </a:fld>
            <a:endParaRPr lang="en-AU"/>
          </a:p>
        </p:txBody>
      </p:sp>
    </p:spTree>
    <p:extLst>
      <p:ext uri="{BB962C8B-B14F-4D97-AF65-F5344CB8AC3E}">
        <p14:creationId xmlns:p14="http://schemas.microsoft.com/office/powerpoint/2010/main" val="392832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14</a:t>
            </a:fld>
            <a:endParaRPr lang="en-AU"/>
          </a:p>
        </p:txBody>
      </p:sp>
    </p:spTree>
    <p:extLst>
      <p:ext uri="{BB962C8B-B14F-4D97-AF65-F5344CB8AC3E}">
        <p14:creationId xmlns:p14="http://schemas.microsoft.com/office/powerpoint/2010/main" val="2316495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15</a:t>
            </a:fld>
            <a:endParaRPr lang="en-AU"/>
          </a:p>
        </p:txBody>
      </p:sp>
    </p:spTree>
    <p:extLst>
      <p:ext uri="{BB962C8B-B14F-4D97-AF65-F5344CB8AC3E}">
        <p14:creationId xmlns:p14="http://schemas.microsoft.com/office/powerpoint/2010/main" val="974044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16</a:t>
            </a:fld>
            <a:endParaRPr lang="en-AU"/>
          </a:p>
        </p:txBody>
      </p:sp>
    </p:spTree>
    <p:extLst>
      <p:ext uri="{BB962C8B-B14F-4D97-AF65-F5344CB8AC3E}">
        <p14:creationId xmlns:p14="http://schemas.microsoft.com/office/powerpoint/2010/main" val="258358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17</a:t>
            </a:fld>
            <a:endParaRPr lang="en-AU"/>
          </a:p>
        </p:txBody>
      </p:sp>
    </p:spTree>
    <p:extLst>
      <p:ext uri="{BB962C8B-B14F-4D97-AF65-F5344CB8AC3E}">
        <p14:creationId xmlns:p14="http://schemas.microsoft.com/office/powerpoint/2010/main" val="327305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18</a:t>
            </a:fld>
            <a:endParaRPr lang="en-AU"/>
          </a:p>
        </p:txBody>
      </p:sp>
    </p:spTree>
    <p:extLst>
      <p:ext uri="{BB962C8B-B14F-4D97-AF65-F5344CB8AC3E}">
        <p14:creationId xmlns:p14="http://schemas.microsoft.com/office/powerpoint/2010/main" val="223989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19</a:t>
            </a:fld>
            <a:endParaRPr lang="en-AU"/>
          </a:p>
        </p:txBody>
      </p:sp>
    </p:spTree>
    <p:extLst>
      <p:ext uri="{BB962C8B-B14F-4D97-AF65-F5344CB8AC3E}">
        <p14:creationId xmlns:p14="http://schemas.microsoft.com/office/powerpoint/2010/main" val="293633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a:t>
            </a:fld>
            <a:endParaRPr lang="en-AU"/>
          </a:p>
        </p:txBody>
      </p:sp>
    </p:spTree>
    <p:extLst>
      <p:ext uri="{BB962C8B-B14F-4D97-AF65-F5344CB8AC3E}">
        <p14:creationId xmlns:p14="http://schemas.microsoft.com/office/powerpoint/2010/main" val="1342950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20</a:t>
            </a:fld>
            <a:endParaRPr lang="en-AU"/>
          </a:p>
        </p:txBody>
      </p:sp>
    </p:spTree>
    <p:extLst>
      <p:ext uri="{BB962C8B-B14F-4D97-AF65-F5344CB8AC3E}">
        <p14:creationId xmlns:p14="http://schemas.microsoft.com/office/powerpoint/2010/main" val="3693310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21</a:t>
            </a:fld>
            <a:endParaRPr lang="en-AU"/>
          </a:p>
        </p:txBody>
      </p:sp>
    </p:spTree>
    <p:extLst>
      <p:ext uri="{BB962C8B-B14F-4D97-AF65-F5344CB8AC3E}">
        <p14:creationId xmlns:p14="http://schemas.microsoft.com/office/powerpoint/2010/main" val="3130212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22</a:t>
            </a:fld>
            <a:endParaRPr lang="en-AU"/>
          </a:p>
        </p:txBody>
      </p:sp>
    </p:spTree>
    <p:extLst>
      <p:ext uri="{BB962C8B-B14F-4D97-AF65-F5344CB8AC3E}">
        <p14:creationId xmlns:p14="http://schemas.microsoft.com/office/powerpoint/2010/main" val="746343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23</a:t>
            </a:fld>
            <a:endParaRPr lang="en-AU"/>
          </a:p>
        </p:txBody>
      </p:sp>
    </p:spTree>
    <p:extLst>
      <p:ext uri="{BB962C8B-B14F-4D97-AF65-F5344CB8AC3E}">
        <p14:creationId xmlns:p14="http://schemas.microsoft.com/office/powerpoint/2010/main" val="337471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24</a:t>
            </a:fld>
            <a:endParaRPr lang="en-AU"/>
          </a:p>
        </p:txBody>
      </p:sp>
    </p:spTree>
    <p:extLst>
      <p:ext uri="{BB962C8B-B14F-4D97-AF65-F5344CB8AC3E}">
        <p14:creationId xmlns:p14="http://schemas.microsoft.com/office/powerpoint/2010/main" val="988303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25</a:t>
            </a:fld>
            <a:endParaRPr lang="en-AU"/>
          </a:p>
        </p:txBody>
      </p:sp>
    </p:spTree>
    <p:extLst>
      <p:ext uri="{BB962C8B-B14F-4D97-AF65-F5344CB8AC3E}">
        <p14:creationId xmlns:p14="http://schemas.microsoft.com/office/powerpoint/2010/main" val="1409058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26</a:t>
            </a:fld>
            <a:endParaRPr lang="en-AU"/>
          </a:p>
        </p:txBody>
      </p:sp>
    </p:spTree>
    <p:extLst>
      <p:ext uri="{BB962C8B-B14F-4D97-AF65-F5344CB8AC3E}">
        <p14:creationId xmlns:p14="http://schemas.microsoft.com/office/powerpoint/2010/main" val="2024170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27</a:t>
            </a:fld>
            <a:endParaRPr lang="en-AU"/>
          </a:p>
        </p:txBody>
      </p:sp>
    </p:spTree>
    <p:extLst>
      <p:ext uri="{BB962C8B-B14F-4D97-AF65-F5344CB8AC3E}">
        <p14:creationId xmlns:p14="http://schemas.microsoft.com/office/powerpoint/2010/main" val="4253310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28</a:t>
            </a:fld>
            <a:endParaRPr lang="en-AU"/>
          </a:p>
        </p:txBody>
      </p:sp>
    </p:spTree>
    <p:extLst>
      <p:ext uri="{BB962C8B-B14F-4D97-AF65-F5344CB8AC3E}">
        <p14:creationId xmlns:p14="http://schemas.microsoft.com/office/powerpoint/2010/main" val="315230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29</a:t>
            </a:fld>
            <a:endParaRPr lang="en-AU"/>
          </a:p>
        </p:txBody>
      </p:sp>
    </p:spTree>
    <p:extLst>
      <p:ext uri="{BB962C8B-B14F-4D97-AF65-F5344CB8AC3E}">
        <p14:creationId xmlns:p14="http://schemas.microsoft.com/office/powerpoint/2010/main" val="194154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a:t>
            </a:fld>
            <a:endParaRPr lang="en-AU"/>
          </a:p>
        </p:txBody>
      </p:sp>
    </p:spTree>
    <p:extLst>
      <p:ext uri="{BB962C8B-B14F-4D97-AF65-F5344CB8AC3E}">
        <p14:creationId xmlns:p14="http://schemas.microsoft.com/office/powerpoint/2010/main" val="3139795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30</a:t>
            </a:fld>
            <a:endParaRPr lang="en-AU"/>
          </a:p>
        </p:txBody>
      </p:sp>
    </p:spTree>
    <p:extLst>
      <p:ext uri="{BB962C8B-B14F-4D97-AF65-F5344CB8AC3E}">
        <p14:creationId xmlns:p14="http://schemas.microsoft.com/office/powerpoint/2010/main" val="2309237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31</a:t>
            </a:fld>
            <a:endParaRPr lang="en-AU"/>
          </a:p>
        </p:txBody>
      </p:sp>
    </p:spTree>
    <p:extLst>
      <p:ext uri="{BB962C8B-B14F-4D97-AF65-F5344CB8AC3E}">
        <p14:creationId xmlns:p14="http://schemas.microsoft.com/office/powerpoint/2010/main" val="1766426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32</a:t>
            </a:fld>
            <a:endParaRPr lang="en-AU"/>
          </a:p>
        </p:txBody>
      </p:sp>
    </p:spTree>
    <p:extLst>
      <p:ext uri="{BB962C8B-B14F-4D97-AF65-F5344CB8AC3E}">
        <p14:creationId xmlns:p14="http://schemas.microsoft.com/office/powerpoint/2010/main" val="700153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33</a:t>
            </a:fld>
            <a:endParaRPr lang="en-AU"/>
          </a:p>
        </p:txBody>
      </p:sp>
    </p:spTree>
    <p:extLst>
      <p:ext uri="{BB962C8B-B14F-4D97-AF65-F5344CB8AC3E}">
        <p14:creationId xmlns:p14="http://schemas.microsoft.com/office/powerpoint/2010/main" val="15869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34</a:t>
            </a:fld>
            <a:endParaRPr lang="en-AU"/>
          </a:p>
        </p:txBody>
      </p:sp>
    </p:spTree>
    <p:extLst>
      <p:ext uri="{BB962C8B-B14F-4D97-AF65-F5344CB8AC3E}">
        <p14:creationId xmlns:p14="http://schemas.microsoft.com/office/powerpoint/2010/main" val="522091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35</a:t>
            </a:fld>
            <a:endParaRPr lang="en-AU"/>
          </a:p>
        </p:txBody>
      </p:sp>
    </p:spTree>
    <p:extLst>
      <p:ext uri="{BB962C8B-B14F-4D97-AF65-F5344CB8AC3E}">
        <p14:creationId xmlns:p14="http://schemas.microsoft.com/office/powerpoint/2010/main" val="3423550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36</a:t>
            </a:fld>
            <a:endParaRPr lang="en-AU"/>
          </a:p>
        </p:txBody>
      </p:sp>
    </p:spTree>
    <p:extLst>
      <p:ext uri="{BB962C8B-B14F-4D97-AF65-F5344CB8AC3E}">
        <p14:creationId xmlns:p14="http://schemas.microsoft.com/office/powerpoint/2010/main" val="3364293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37</a:t>
            </a:fld>
            <a:endParaRPr lang="en-AU"/>
          </a:p>
        </p:txBody>
      </p:sp>
    </p:spTree>
    <p:extLst>
      <p:ext uri="{BB962C8B-B14F-4D97-AF65-F5344CB8AC3E}">
        <p14:creationId xmlns:p14="http://schemas.microsoft.com/office/powerpoint/2010/main" val="3130212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solidFill>
                <a:srgbClr val="083A42"/>
              </a:solidFill>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38</a:t>
            </a:fld>
            <a:endParaRPr lang="en-AU"/>
          </a:p>
        </p:txBody>
      </p:sp>
    </p:spTree>
    <p:extLst>
      <p:ext uri="{BB962C8B-B14F-4D97-AF65-F5344CB8AC3E}">
        <p14:creationId xmlns:p14="http://schemas.microsoft.com/office/powerpoint/2010/main" val="2631229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39</a:t>
            </a:fld>
            <a:endParaRPr lang="en-AU"/>
          </a:p>
        </p:txBody>
      </p:sp>
    </p:spTree>
    <p:extLst>
      <p:ext uri="{BB962C8B-B14F-4D97-AF65-F5344CB8AC3E}">
        <p14:creationId xmlns:p14="http://schemas.microsoft.com/office/powerpoint/2010/main" val="205258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a:t>
            </a:fld>
            <a:endParaRPr lang="en-AU"/>
          </a:p>
        </p:txBody>
      </p:sp>
    </p:spTree>
    <p:extLst>
      <p:ext uri="{BB962C8B-B14F-4D97-AF65-F5344CB8AC3E}">
        <p14:creationId xmlns:p14="http://schemas.microsoft.com/office/powerpoint/2010/main" val="296094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40</a:t>
            </a:fld>
            <a:endParaRPr lang="en-AU"/>
          </a:p>
        </p:txBody>
      </p:sp>
    </p:spTree>
    <p:extLst>
      <p:ext uri="{BB962C8B-B14F-4D97-AF65-F5344CB8AC3E}">
        <p14:creationId xmlns:p14="http://schemas.microsoft.com/office/powerpoint/2010/main" val="1019716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41</a:t>
            </a:fld>
            <a:endParaRPr lang="en-AU"/>
          </a:p>
        </p:txBody>
      </p:sp>
    </p:spTree>
    <p:extLst>
      <p:ext uri="{BB962C8B-B14F-4D97-AF65-F5344CB8AC3E}">
        <p14:creationId xmlns:p14="http://schemas.microsoft.com/office/powerpoint/2010/main" val="3255279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42</a:t>
            </a:fld>
            <a:endParaRPr lang="en-AU"/>
          </a:p>
        </p:txBody>
      </p:sp>
    </p:spTree>
    <p:extLst>
      <p:ext uri="{BB962C8B-B14F-4D97-AF65-F5344CB8AC3E}">
        <p14:creationId xmlns:p14="http://schemas.microsoft.com/office/powerpoint/2010/main" val="3798929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43</a:t>
            </a:fld>
            <a:endParaRPr lang="en-AU"/>
          </a:p>
        </p:txBody>
      </p:sp>
    </p:spTree>
    <p:extLst>
      <p:ext uri="{BB962C8B-B14F-4D97-AF65-F5344CB8AC3E}">
        <p14:creationId xmlns:p14="http://schemas.microsoft.com/office/powerpoint/2010/main" val="2973125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44</a:t>
            </a:fld>
            <a:endParaRPr lang="en-AU"/>
          </a:p>
        </p:txBody>
      </p:sp>
    </p:spTree>
    <p:extLst>
      <p:ext uri="{BB962C8B-B14F-4D97-AF65-F5344CB8AC3E}">
        <p14:creationId xmlns:p14="http://schemas.microsoft.com/office/powerpoint/2010/main" val="412803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45</a:t>
            </a:fld>
            <a:endParaRPr lang="en-AU"/>
          </a:p>
        </p:txBody>
      </p:sp>
    </p:spTree>
    <p:extLst>
      <p:ext uri="{BB962C8B-B14F-4D97-AF65-F5344CB8AC3E}">
        <p14:creationId xmlns:p14="http://schemas.microsoft.com/office/powerpoint/2010/main" val="1755269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48</a:t>
            </a:fld>
            <a:endParaRPr lang="en-AU"/>
          </a:p>
        </p:txBody>
      </p:sp>
    </p:spTree>
    <p:extLst>
      <p:ext uri="{BB962C8B-B14F-4D97-AF65-F5344CB8AC3E}">
        <p14:creationId xmlns:p14="http://schemas.microsoft.com/office/powerpoint/2010/main" val="24243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49</a:t>
            </a:fld>
            <a:endParaRPr lang="en-AU"/>
          </a:p>
        </p:txBody>
      </p:sp>
    </p:spTree>
    <p:extLst>
      <p:ext uri="{BB962C8B-B14F-4D97-AF65-F5344CB8AC3E}">
        <p14:creationId xmlns:p14="http://schemas.microsoft.com/office/powerpoint/2010/main" val="2819854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50</a:t>
            </a:fld>
            <a:endParaRPr lang="en-AU"/>
          </a:p>
        </p:txBody>
      </p:sp>
    </p:spTree>
    <p:extLst>
      <p:ext uri="{BB962C8B-B14F-4D97-AF65-F5344CB8AC3E}">
        <p14:creationId xmlns:p14="http://schemas.microsoft.com/office/powerpoint/2010/main" val="156184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51</a:t>
            </a:fld>
            <a:endParaRPr lang="en-AU"/>
          </a:p>
        </p:txBody>
      </p:sp>
    </p:spTree>
    <p:extLst>
      <p:ext uri="{BB962C8B-B14F-4D97-AF65-F5344CB8AC3E}">
        <p14:creationId xmlns:p14="http://schemas.microsoft.com/office/powerpoint/2010/main" val="310053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a:t>
            </a:fld>
            <a:endParaRPr lang="en-AU"/>
          </a:p>
        </p:txBody>
      </p:sp>
    </p:spTree>
    <p:extLst>
      <p:ext uri="{BB962C8B-B14F-4D97-AF65-F5344CB8AC3E}">
        <p14:creationId xmlns:p14="http://schemas.microsoft.com/office/powerpoint/2010/main" val="2741311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52</a:t>
            </a:fld>
            <a:endParaRPr lang="en-AU"/>
          </a:p>
        </p:txBody>
      </p:sp>
    </p:spTree>
    <p:extLst>
      <p:ext uri="{BB962C8B-B14F-4D97-AF65-F5344CB8AC3E}">
        <p14:creationId xmlns:p14="http://schemas.microsoft.com/office/powerpoint/2010/main" val="28038330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53</a:t>
            </a:fld>
            <a:endParaRPr lang="en-AU"/>
          </a:p>
        </p:txBody>
      </p:sp>
    </p:spTree>
    <p:extLst>
      <p:ext uri="{BB962C8B-B14F-4D97-AF65-F5344CB8AC3E}">
        <p14:creationId xmlns:p14="http://schemas.microsoft.com/office/powerpoint/2010/main" val="868468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54</a:t>
            </a:fld>
            <a:endParaRPr lang="en-AU"/>
          </a:p>
        </p:txBody>
      </p:sp>
    </p:spTree>
    <p:extLst>
      <p:ext uri="{BB962C8B-B14F-4D97-AF65-F5344CB8AC3E}">
        <p14:creationId xmlns:p14="http://schemas.microsoft.com/office/powerpoint/2010/main" val="1246520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55</a:t>
            </a:fld>
            <a:endParaRPr lang="en-AU"/>
          </a:p>
        </p:txBody>
      </p:sp>
    </p:spTree>
    <p:extLst>
      <p:ext uri="{BB962C8B-B14F-4D97-AF65-F5344CB8AC3E}">
        <p14:creationId xmlns:p14="http://schemas.microsoft.com/office/powerpoint/2010/main" val="2375195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56</a:t>
            </a:fld>
            <a:endParaRPr lang="en-AU"/>
          </a:p>
        </p:txBody>
      </p:sp>
    </p:spTree>
    <p:extLst>
      <p:ext uri="{BB962C8B-B14F-4D97-AF65-F5344CB8AC3E}">
        <p14:creationId xmlns:p14="http://schemas.microsoft.com/office/powerpoint/2010/main" val="1640085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57</a:t>
            </a:fld>
            <a:endParaRPr lang="en-AU"/>
          </a:p>
        </p:txBody>
      </p:sp>
    </p:spTree>
    <p:extLst>
      <p:ext uri="{BB962C8B-B14F-4D97-AF65-F5344CB8AC3E}">
        <p14:creationId xmlns:p14="http://schemas.microsoft.com/office/powerpoint/2010/main" val="4215674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58</a:t>
            </a:fld>
            <a:endParaRPr lang="en-AU"/>
          </a:p>
        </p:txBody>
      </p:sp>
    </p:spTree>
    <p:extLst>
      <p:ext uri="{BB962C8B-B14F-4D97-AF65-F5344CB8AC3E}">
        <p14:creationId xmlns:p14="http://schemas.microsoft.com/office/powerpoint/2010/main" val="2892605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59</a:t>
            </a:fld>
            <a:endParaRPr lang="en-AU"/>
          </a:p>
        </p:txBody>
      </p:sp>
    </p:spTree>
    <p:extLst>
      <p:ext uri="{BB962C8B-B14F-4D97-AF65-F5344CB8AC3E}">
        <p14:creationId xmlns:p14="http://schemas.microsoft.com/office/powerpoint/2010/main" val="30648710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60</a:t>
            </a:fld>
            <a:endParaRPr lang="en-AU"/>
          </a:p>
        </p:txBody>
      </p:sp>
    </p:spTree>
    <p:extLst>
      <p:ext uri="{BB962C8B-B14F-4D97-AF65-F5344CB8AC3E}">
        <p14:creationId xmlns:p14="http://schemas.microsoft.com/office/powerpoint/2010/main" val="1457934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61</a:t>
            </a:fld>
            <a:endParaRPr lang="en-AU"/>
          </a:p>
        </p:txBody>
      </p:sp>
    </p:spTree>
    <p:extLst>
      <p:ext uri="{BB962C8B-B14F-4D97-AF65-F5344CB8AC3E}">
        <p14:creationId xmlns:p14="http://schemas.microsoft.com/office/powerpoint/2010/main" val="375117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6</a:t>
            </a:fld>
            <a:endParaRPr lang="en-AU"/>
          </a:p>
        </p:txBody>
      </p:sp>
    </p:spTree>
    <p:extLst>
      <p:ext uri="{BB962C8B-B14F-4D97-AF65-F5344CB8AC3E}">
        <p14:creationId xmlns:p14="http://schemas.microsoft.com/office/powerpoint/2010/main" val="775486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62</a:t>
            </a:fld>
            <a:endParaRPr lang="en-AU"/>
          </a:p>
        </p:txBody>
      </p:sp>
    </p:spTree>
    <p:extLst>
      <p:ext uri="{BB962C8B-B14F-4D97-AF65-F5344CB8AC3E}">
        <p14:creationId xmlns:p14="http://schemas.microsoft.com/office/powerpoint/2010/main" val="3896653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63</a:t>
            </a:fld>
            <a:endParaRPr lang="en-AU"/>
          </a:p>
        </p:txBody>
      </p:sp>
    </p:spTree>
    <p:extLst>
      <p:ext uri="{BB962C8B-B14F-4D97-AF65-F5344CB8AC3E}">
        <p14:creationId xmlns:p14="http://schemas.microsoft.com/office/powerpoint/2010/main" val="23393491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64</a:t>
            </a:fld>
            <a:endParaRPr lang="en-AU"/>
          </a:p>
        </p:txBody>
      </p:sp>
    </p:spTree>
    <p:extLst>
      <p:ext uri="{BB962C8B-B14F-4D97-AF65-F5344CB8AC3E}">
        <p14:creationId xmlns:p14="http://schemas.microsoft.com/office/powerpoint/2010/main" val="803389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65</a:t>
            </a:fld>
            <a:endParaRPr lang="en-AU"/>
          </a:p>
        </p:txBody>
      </p:sp>
    </p:spTree>
    <p:extLst>
      <p:ext uri="{BB962C8B-B14F-4D97-AF65-F5344CB8AC3E}">
        <p14:creationId xmlns:p14="http://schemas.microsoft.com/office/powerpoint/2010/main" val="1730997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66</a:t>
            </a:fld>
            <a:endParaRPr lang="en-AU"/>
          </a:p>
        </p:txBody>
      </p:sp>
    </p:spTree>
    <p:extLst>
      <p:ext uri="{BB962C8B-B14F-4D97-AF65-F5344CB8AC3E}">
        <p14:creationId xmlns:p14="http://schemas.microsoft.com/office/powerpoint/2010/main" val="1881072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lnSpc>
                <a:spcPct val="115000"/>
              </a:lnSpc>
              <a:spcAft>
                <a:spcPts val="1000"/>
              </a:spcAft>
            </a:pPr>
            <a:endParaRPr lang="en-AU" sz="12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67</a:t>
            </a:fld>
            <a:endParaRPr lang="en-AU"/>
          </a:p>
        </p:txBody>
      </p:sp>
    </p:spTree>
    <p:extLst>
      <p:ext uri="{BB962C8B-B14F-4D97-AF65-F5344CB8AC3E}">
        <p14:creationId xmlns:p14="http://schemas.microsoft.com/office/powerpoint/2010/main" val="21818223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68</a:t>
            </a:fld>
            <a:endParaRPr lang="en-AU"/>
          </a:p>
        </p:txBody>
      </p:sp>
    </p:spTree>
    <p:extLst>
      <p:ext uri="{BB962C8B-B14F-4D97-AF65-F5344CB8AC3E}">
        <p14:creationId xmlns:p14="http://schemas.microsoft.com/office/powerpoint/2010/main" val="4040377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69</a:t>
            </a:fld>
            <a:endParaRPr lang="en-AU"/>
          </a:p>
        </p:txBody>
      </p:sp>
    </p:spTree>
    <p:extLst>
      <p:ext uri="{BB962C8B-B14F-4D97-AF65-F5344CB8AC3E}">
        <p14:creationId xmlns:p14="http://schemas.microsoft.com/office/powerpoint/2010/main" val="26311715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70</a:t>
            </a:fld>
            <a:endParaRPr lang="en-AU"/>
          </a:p>
        </p:txBody>
      </p:sp>
    </p:spTree>
    <p:extLst>
      <p:ext uri="{BB962C8B-B14F-4D97-AF65-F5344CB8AC3E}">
        <p14:creationId xmlns:p14="http://schemas.microsoft.com/office/powerpoint/2010/main" val="2369534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71</a:t>
            </a:fld>
            <a:endParaRPr lang="en-AU"/>
          </a:p>
        </p:txBody>
      </p:sp>
    </p:spTree>
    <p:extLst>
      <p:ext uri="{BB962C8B-B14F-4D97-AF65-F5344CB8AC3E}">
        <p14:creationId xmlns:p14="http://schemas.microsoft.com/office/powerpoint/2010/main" val="171263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a:t>
            </a:fld>
            <a:endParaRPr lang="en-AU"/>
          </a:p>
        </p:txBody>
      </p:sp>
    </p:spTree>
    <p:extLst>
      <p:ext uri="{BB962C8B-B14F-4D97-AF65-F5344CB8AC3E}">
        <p14:creationId xmlns:p14="http://schemas.microsoft.com/office/powerpoint/2010/main" val="4031025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72</a:t>
            </a:fld>
            <a:endParaRPr lang="en-AU"/>
          </a:p>
        </p:txBody>
      </p:sp>
    </p:spTree>
    <p:extLst>
      <p:ext uri="{BB962C8B-B14F-4D97-AF65-F5344CB8AC3E}">
        <p14:creationId xmlns:p14="http://schemas.microsoft.com/office/powerpoint/2010/main" val="2405428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73</a:t>
            </a:fld>
            <a:endParaRPr lang="en-AU"/>
          </a:p>
        </p:txBody>
      </p:sp>
    </p:spTree>
    <p:extLst>
      <p:ext uri="{BB962C8B-B14F-4D97-AF65-F5344CB8AC3E}">
        <p14:creationId xmlns:p14="http://schemas.microsoft.com/office/powerpoint/2010/main" val="2359892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74</a:t>
            </a:fld>
            <a:endParaRPr lang="en-AU"/>
          </a:p>
        </p:txBody>
      </p:sp>
    </p:spTree>
    <p:extLst>
      <p:ext uri="{BB962C8B-B14F-4D97-AF65-F5344CB8AC3E}">
        <p14:creationId xmlns:p14="http://schemas.microsoft.com/office/powerpoint/2010/main" val="2864927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75</a:t>
            </a:fld>
            <a:endParaRPr lang="en-AU"/>
          </a:p>
        </p:txBody>
      </p:sp>
    </p:spTree>
    <p:extLst>
      <p:ext uri="{BB962C8B-B14F-4D97-AF65-F5344CB8AC3E}">
        <p14:creationId xmlns:p14="http://schemas.microsoft.com/office/powerpoint/2010/main" val="36078483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76</a:t>
            </a:fld>
            <a:endParaRPr lang="en-AU"/>
          </a:p>
        </p:txBody>
      </p:sp>
    </p:spTree>
    <p:extLst>
      <p:ext uri="{BB962C8B-B14F-4D97-AF65-F5344CB8AC3E}">
        <p14:creationId xmlns:p14="http://schemas.microsoft.com/office/powerpoint/2010/main" val="33308612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77</a:t>
            </a:fld>
            <a:endParaRPr lang="en-AU"/>
          </a:p>
        </p:txBody>
      </p:sp>
    </p:spTree>
    <p:extLst>
      <p:ext uri="{BB962C8B-B14F-4D97-AF65-F5344CB8AC3E}">
        <p14:creationId xmlns:p14="http://schemas.microsoft.com/office/powerpoint/2010/main" val="2046978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78</a:t>
            </a:fld>
            <a:endParaRPr lang="en-AU"/>
          </a:p>
        </p:txBody>
      </p:sp>
    </p:spTree>
    <p:extLst>
      <p:ext uri="{BB962C8B-B14F-4D97-AF65-F5344CB8AC3E}">
        <p14:creationId xmlns:p14="http://schemas.microsoft.com/office/powerpoint/2010/main" val="1012636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79</a:t>
            </a:fld>
            <a:endParaRPr lang="en-AU"/>
          </a:p>
        </p:txBody>
      </p:sp>
    </p:spTree>
    <p:extLst>
      <p:ext uri="{BB962C8B-B14F-4D97-AF65-F5344CB8AC3E}">
        <p14:creationId xmlns:p14="http://schemas.microsoft.com/office/powerpoint/2010/main" val="15275186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80</a:t>
            </a:fld>
            <a:endParaRPr lang="en-AU"/>
          </a:p>
        </p:txBody>
      </p:sp>
    </p:spTree>
    <p:extLst>
      <p:ext uri="{BB962C8B-B14F-4D97-AF65-F5344CB8AC3E}">
        <p14:creationId xmlns:p14="http://schemas.microsoft.com/office/powerpoint/2010/main" val="7117288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81</a:t>
            </a:fld>
            <a:endParaRPr lang="en-AU"/>
          </a:p>
        </p:txBody>
      </p:sp>
    </p:spTree>
    <p:extLst>
      <p:ext uri="{BB962C8B-B14F-4D97-AF65-F5344CB8AC3E}">
        <p14:creationId xmlns:p14="http://schemas.microsoft.com/office/powerpoint/2010/main" val="151200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a:t>
            </a:fld>
            <a:endParaRPr lang="en-AU"/>
          </a:p>
        </p:txBody>
      </p:sp>
    </p:spTree>
    <p:extLst>
      <p:ext uri="{BB962C8B-B14F-4D97-AF65-F5344CB8AC3E}">
        <p14:creationId xmlns:p14="http://schemas.microsoft.com/office/powerpoint/2010/main" val="18408025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82</a:t>
            </a:fld>
            <a:endParaRPr lang="en-AU"/>
          </a:p>
        </p:txBody>
      </p:sp>
    </p:spTree>
    <p:extLst>
      <p:ext uri="{BB962C8B-B14F-4D97-AF65-F5344CB8AC3E}">
        <p14:creationId xmlns:p14="http://schemas.microsoft.com/office/powerpoint/2010/main" val="1601569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5000"/>
              </a:lnSpc>
              <a:spcBef>
                <a:spcPts val="200"/>
              </a:spcBef>
              <a:spcAft>
                <a:spcPts val="2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83</a:t>
            </a:fld>
            <a:endParaRPr lang="en-AU"/>
          </a:p>
        </p:txBody>
      </p:sp>
    </p:spTree>
    <p:extLst>
      <p:ext uri="{BB962C8B-B14F-4D97-AF65-F5344CB8AC3E}">
        <p14:creationId xmlns:p14="http://schemas.microsoft.com/office/powerpoint/2010/main" val="13361957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85</a:t>
            </a:fld>
            <a:endParaRPr lang="en-AU"/>
          </a:p>
        </p:txBody>
      </p:sp>
    </p:spTree>
    <p:extLst>
      <p:ext uri="{BB962C8B-B14F-4D97-AF65-F5344CB8AC3E}">
        <p14:creationId xmlns:p14="http://schemas.microsoft.com/office/powerpoint/2010/main" val="1006375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ACA1CDF-B086-4EDC-A498-51957B7D1EB1}" type="slidenum">
              <a:rPr lang="en-AU" smtClean="0"/>
              <a:t>86</a:t>
            </a:fld>
            <a:endParaRPr lang="en-AU"/>
          </a:p>
        </p:txBody>
      </p:sp>
    </p:spTree>
    <p:extLst>
      <p:ext uri="{BB962C8B-B14F-4D97-AF65-F5344CB8AC3E}">
        <p14:creationId xmlns:p14="http://schemas.microsoft.com/office/powerpoint/2010/main" val="6193366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87</a:t>
            </a:fld>
            <a:endParaRPr lang="en-AU"/>
          </a:p>
        </p:txBody>
      </p:sp>
    </p:spTree>
    <p:extLst>
      <p:ext uri="{BB962C8B-B14F-4D97-AF65-F5344CB8AC3E}">
        <p14:creationId xmlns:p14="http://schemas.microsoft.com/office/powerpoint/2010/main" val="40843045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88</a:t>
            </a:fld>
            <a:endParaRPr lang="en-AU"/>
          </a:p>
        </p:txBody>
      </p:sp>
    </p:spTree>
    <p:extLst>
      <p:ext uri="{BB962C8B-B14F-4D97-AF65-F5344CB8AC3E}">
        <p14:creationId xmlns:p14="http://schemas.microsoft.com/office/powerpoint/2010/main" val="23536448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89</a:t>
            </a:fld>
            <a:endParaRPr lang="en-AU"/>
          </a:p>
        </p:txBody>
      </p:sp>
    </p:spTree>
    <p:extLst>
      <p:ext uri="{BB962C8B-B14F-4D97-AF65-F5344CB8AC3E}">
        <p14:creationId xmlns:p14="http://schemas.microsoft.com/office/powerpoint/2010/main" val="3111312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90</a:t>
            </a:fld>
            <a:endParaRPr lang="en-AU"/>
          </a:p>
        </p:txBody>
      </p:sp>
    </p:spTree>
    <p:extLst>
      <p:ext uri="{BB962C8B-B14F-4D97-AF65-F5344CB8AC3E}">
        <p14:creationId xmlns:p14="http://schemas.microsoft.com/office/powerpoint/2010/main" val="23142988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91</a:t>
            </a:fld>
            <a:endParaRPr lang="en-AU"/>
          </a:p>
        </p:txBody>
      </p:sp>
    </p:spTree>
    <p:extLst>
      <p:ext uri="{BB962C8B-B14F-4D97-AF65-F5344CB8AC3E}">
        <p14:creationId xmlns:p14="http://schemas.microsoft.com/office/powerpoint/2010/main" val="672317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92</a:t>
            </a:fld>
            <a:endParaRPr lang="en-AU"/>
          </a:p>
        </p:txBody>
      </p:sp>
    </p:spTree>
    <p:extLst>
      <p:ext uri="{BB962C8B-B14F-4D97-AF65-F5344CB8AC3E}">
        <p14:creationId xmlns:p14="http://schemas.microsoft.com/office/powerpoint/2010/main" val="48214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a:t>
            </a:fld>
            <a:endParaRPr lang="en-AU"/>
          </a:p>
        </p:txBody>
      </p:sp>
    </p:spTree>
    <p:extLst>
      <p:ext uri="{BB962C8B-B14F-4D97-AF65-F5344CB8AC3E}">
        <p14:creationId xmlns:p14="http://schemas.microsoft.com/office/powerpoint/2010/main" val="884575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93</a:t>
            </a:fld>
            <a:endParaRPr lang="en-AU"/>
          </a:p>
        </p:txBody>
      </p:sp>
    </p:spTree>
    <p:extLst>
      <p:ext uri="{BB962C8B-B14F-4D97-AF65-F5344CB8AC3E}">
        <p14:creationId xmlns:p14="http://schemas.microsoft.com/office/powerpoint/2010/main" val="33303571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ACA1CDF-B086-4EDC-A498-51957B7D1EB1}" type="slidenum">
              <a:rPr lang="en-AU" smtClean="0"/>
              <a:t>94</a:t>
            </a:fld>
            <a:endParaRPr lang="en-AU"/>
          </a:p>
        </p:txBody>
      </p:sp>
    </p:spTree>
    <p:extLst>
      <p:ext uri="{BB962C8B-B14F-4D97-AF65-F5344CB8AC3E}">
        <p14:creationId xmlns:p14="http://schemas.microsoft.com/office/powerpoint/2010/main" val="4564447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ACA1CDF-B086-4EDC-A498-51957B7D1EB1}" type="slidenum">
              <a:rPr lang="en-AU" smtClean="0"/>
              <a:t>95</a:t>
            </a:fld>
            <a:endParaRPr lang="en-AU"/>
          </a:p>
        </p:txBody>
      </p:sp>
    </p:spTree>
    <p:extLst>
      <p:ext uri="{BB962C8B-B14F-4D97-AF65-F5344CB8AC3E}">
        <p14:creationId xmlns:p14="http://schemas.microsoft.com/office/powerpoint/2010/main" val="2057653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ctrTitle"/>
          </p:nvPr>
        </p:nvSpPr>
        <p:spPr>
          <a:xfrm>
            <a:off x="838200" y="1816770"/>
            <a:ext cx="10515600" cy="1729289"/>
          </a:xfrm>
        </p:spPr>
        <p:txBody>
          <a:bodyPr anchor="b">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398704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E70352-FC4C-4D7C-BC0D-F00393C21839}"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1" y="834534"/>
            <a:ext cx="4057895" cy="845713"/>
          </a:xfrm>
          <a:prstGeom prst="rect">
            <a:avLst/>
          </a:prstGeom>
        </p:spPr>
      </p:pic>
      <p:cxnSp>
        <p:nvCxnSpPr>
          <p:cNvPr id="8" name="Straight Connector 7"/>
          <p:cNvCxnSpPr/>
          <p:nvPr userDrawn="1"/>
        </p:nvCxnSpPr>
        <p:spPr>
          <a:xfrm>
            <a:off x="812800" y="3561768"/>
            <a:ext cx="10541001" cy="385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0" y="-7346"/>
            <a:ext cx="12192000" cy="128337"/>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t>    </a:t>
            </a:r>
          </a:p>
        </p:txBody>
      </p:sp>
      <p:sp>
        <p:nvSpPr>
          <p:cNvPr id="12" name="Rectangle 11"/>
          <p:cNvSpPr/>
          <p:nvPr userDrawn="1"/>
        </p:nvSpPr>
        <p:spPr>
          <a:xfrm>
            <a:off x="10160000" y="120991"/>
            <a:ext cx="2032000" cy="264695"/>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08239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3600"/>
            </a:lvl1pPr>
          </a:lstStyle>
          <a:p>
            <a:r>
              <a:rPr lang="en-US" dirty="0"/>
              <a:t>Click to edit Master title style</a:t>
            </a:r>
            <a:endParaRPr lang="en-AU"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313CA50-8378-4769-ABAA-D48ABD9113C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379187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431763"/>
            <a:ext cx="5156200" cy="4351338"/>
          </a:xfrm>
        </p:spPr>
        <p:txBody>
          <a:bodyPr/>
          <a:lstStyle>
            <a:lvl1pPr>
              <a:defRPr sz="2800"/>
            </a:lvl1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31763"/>
            <a:ext cx="5156200" cy="4351338"/>
          </a:xfrm>
        </p:spPr>
        <p:txBody>
          <a:body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p:cNvSpPr>
            <a:spLocks noGrp="1"/>
          </p:cNvSpPr>
          <p:nvPr>
            <p:ph type="ftr" sz="quarter" idx="11"/>
          </p:nvPr>
        </p:nvSpPr>
        <p:spPr/>
        <p:txBody>
          <a:bodyPr/>
          <a:lstStyle/>
          <a:p>
            <a:r>
              <a:rPr lang="en-AU"/>
              <a:t>Add presentation title</a:t>
            </a:r>
          </a:p>
        </p:txBody>
      </p:sp>
      <p:sp>
        <p:nvSpPr>
          <p:cNvPr id="7" name="Slide Number Placeholder 6"/>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951538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Date Placeholder 2"/>
          <p:cNvSpPr>
            <a:spLocks noGrp="1"/>
          </p:cNvSpPr>
          <p:nvPr>
            <p:ph type="dt" sz="half" idx="10"/>
          </p:nvPr>
        </p:nvSpPr>
        <p:spPr/>
        <p:txBody>
          <a:bodyPr/>
          <a:lstStyle/>
          <a:p>
            <a:fld id="{1DBA1616-19C7-4E38-9A13-233F39EC0DD0}" type="datetime1">
              <a:rPr lang="en-AU" smtClean="0"/>
              <a:t>14/09/2023</a:t>
            </a:fld>
            <a:endParaRPr lang="en-AU"/>
          </a:p>
        </p:txBody>
      </p:sp>
      <p:sp>
        <p:nvSpPr>
          <p:cNvPr id="4" name="Footer Placeholder 3"/>
          <p:cNvSpPr>
            <a:spLocks noGrp="1"/>
          </p:cNvSpPr>
          <p:nvPr>
            <p:ph type="ftr" sz="quarter" idx="11"/>
          </p:nvPr>
        </p:nvSpPr>
        <p:spPr/>
        <p:txBody>
          <a:bodyPr/>
          <a:lstStyle/>
          <a:p>
            <a:r>
              <a:rPr lang="en-AU"/>
              <a:t>Add presentation title</a:t>
            </a:r>
          </a:p>
        </p:txBody>
      </p:sp>
      <p:sp>
        <p:nvSpPr>
          <p:cNvPr id="5" name="Slide Number Placeholder 4"/>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97946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E98AF-2D3F-4A72-B7CB-817A3735C49E}" type="datetime1">
              <a:rPr lang="en-AU" smtClean="0"/>
              <a:t>14/09/2023</a:t>
            </a:fld>
            <a:endParaRPr lang="en-AU"/>
          </a:p>
        </p:txBody>
      </p:sp>
      <p:sp>
        <p:nvSpPr>
          <p:cNvPr id="3" name="Footer Placeholder 2"/>
          <p:cNvSpPr>
            <a:spLocks noGrp="1"/>
          </p:cNvSpPr>
          <p:nvPr>
            <p:ph type="ftr" sz="quarter" idx="11"/>
          </p:nvPr>
        </p:nvSpPr>
        <p:spPr/>
        <p:txBody>
          <a:bodyPr/>
          <a:lstStyle/>
          <a:p>
            <a:r>
              <a:rPr lang="en-AU"/>
              <a:t>Add presentation title</a:t>
            </a:r>
          </a:p>
        </p:txBody>
      </p:sp>
      <p:sp>
        <p:nvSpPr>
          <p:cNvPr id="4" name="Slide Number Placeholder 3"/>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203031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816770"/>
            <a:ext cx="10515600" cy="1729289"/>
          </a:xfrm>
        </p:spPr>
        <p:txBody>
          <a:bodyPr anchor="b">
            <a:noAutofit/>
          </a:bodyPr>
          <a:lstStyle>
            <a:lvl1pPr algn="l">
              <a:defRPr sz="4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3987046"/>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E4E70352-FC4C-4D7C-BC0D-F00393C21839}" type="datetime1">
              <a:rPr lang="en-AU" smtClean="0"/>
              <a:pPr/>
              <a:t>14/09/2023</a:t>
            </a:fld>
            <a:endParaRPr lang="en-AU"/>
          </a:p>
        </p:txBody>
      </p:sp>
      <p:sp>
        <p:nvSpPr>
          <p:cNvPr id="5" name="Footer Placeholder 4"/>
          <p:cNvSpPr>
            <a:spLocks noGrp="1"/>
          </p:cNvSpPr>
          <p:nvPr>
            <p:ph type="ftr" sz="quarter" idx="11"/>
          </p:nvPr>
        </p:nvSpPr>
        <p:spPr/>
        <p:txBody>
          <a:bodyPr/>
          <a:lstStyle>
            <a:lvl1pPr>
              <a:defRPr>
                <a:solidFill>
                  <a:schemeClr val="tx1"/>
                </a:solidFill>
              </a:defRPr>
            </a:lvl1pPr>
          </a:lstStyle>
          <a:p>
            <a:r>
              <a:rPr lang="en-AU"/>
              <a:t>Add presentation title</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3B38093-8BF8-4BF4-AC2A-E226E529FA62}" type="slidenum">
              <a:rPr lang="en-AU" smtClean="0"/>
              <a:pPr/>
              <a:t>‹#›</a:t>
            </a:fld>
            <a:endParaRPr lang="en-AU"/>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771043"/>
            <a:ext cx="4006127" cy="624306"/>
          </a:xfrm>
          <a:prstGeom prst="rect">
            <a:avLst/>
          </a:prstGeom>
        </p:spPr>
      </p:pic>
      <p:cxnSp>
        <p:nvCxnSpPr>
          <p:cNvPr id="8" name="Straight Connector 7"/>
          <p:cNvCxnSpPr/>
          <p:nvPr userDrawn="1"/>
        </p:nvCxnSpPr>
        <p:spPr>
          <a:xfrm>
            <a:off x="812800" y="3561768"/>
            <a:ext cx="10541001" cy="38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0" y="-7346"/>
            <a:ext cx="12192000" cy="128337"/>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t>    </a:t>
            </a:r>
          </a:p>
        </p:txBody>
      </p:sp>
      <p:sp>
        <p:nvSpPr>
          <p:cNvPr id="10" name="Rectangle 9"/>
          <p:cNvSpPr/>
          <p:nvPr userDrawn="1"/>
        </p:nvSpPr>
        <p:spPr>
          <a:xfrm>
            <a:off x="10160000" y="120991"/>
            <a:ext cx="2032000" cy="264695"/>
          </a:xfrm>
          <a:prstGeom prst="rect">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Tree>
    <p:extLst>
      <p:ext uri="{BB962C8B-B14F-4D97-AF65-F5344CB8AC3E}">
        <p14:creationId xmlns:p14="http://schemas.microsoft.com/office/powerpoint/2010/main" val="211862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Date Placeholder 3"/>
          <p:cNvSpPr>
            <a:spLocks noGrp="1"/>
          </p:cNvSpPr>
          <p:nvPr>
            <p:ph type="dt" sz="half" idx="10"/>
          </p:nvPr>
        </p:nvSpPr>
        <p:spPr/>
        <p:txBody>
          <a:bodyPr/>
          <a:lstStyle/>
          <a:p>
            <a:fld id="{9B24B1CD-0340-40B0-B581-3772C3DA5B2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sp>
        <p:nvSpPr>
          <p:cNvPr id="11" name="TextBox 10"/>
          <p:cNvSpPr txBox="1"/>
          <p:nvPr userDrawn="1"/>
        </p:nvSpPr>
        <p:spPr>
          <a:xfrm>
            <a:off x="1200856" y="3194727"/>
            <a:ext cx="9790289" cy="1200329"/>
          </a:xfrm>
          <a:prstGeom prst="rect">
            <a:avLst/>
          </a:prstGeom>
          <a:noFill/>
        </p:spPr>
        <p:txBody>
          <a:bodyPr wrap="square" rtlCol="0">
            <a:spAutoFit/>
          </a:bodyPr>
          <a:lstStyle/>
          <a:p>
            <a:pPr algn="ctr"/>
            <a:r>
              <a:rPr lang="en-AU" sz="1800" kern="1200" dirty="0">
                <a:solidFill>
                  <a:schemeClr val="bg1"/>
                </a:solidFill>
                <a:effectLst/>
                <a:latin typeface="+mn-lt"/>
                <a:ea typeface="+mn-ea"/>
                <a:cs typeface="+mn-cs"/>
              </a:rPr>
              <a:t>Our department recognises the First Peoples of this nation and their ongoing connection to culture and country. We acknowledge First Nations Peoples as the Traditional Owners, Custodians and Lore Keepers of the world's oldest living culture and pay respects to their Elders past, present and emerging.</a:t>
            </a:r>
          </a:p>
          <a:p>
            <a:pPr algn="ctr"/>
            <a:endParaRPr lang="en-AU" sz="1800" dirty="0">
              <a:solidFill>
                <a:schemeClr val="bg1"/>
              </a:solidFill>
            </a:endParaRPr>
          </a:p>
        </p:txBody>
      </p:sp>
      <p:sp>
        <p:nvSpPr>
          <p:cNvPr id="13" name="TextBox 12"/>
          <p:cNvSpPr txBox="1"/>
          <p:nvPr userDrawn="1"/>
        </p:nvSpPr>
        <p:spPr>
          <a:xfrm>
            <a:off x="1236885" y="2439105"/>
            <a:ext cx="9718227" cy="646331"/>
          </a:xfrm>
          <a:prstGeom prst="rect">
            <a:avLst/>
          </a:prstGeom>
          <a:noFill/>
        </p:spPr>
        <p:txBody>
          <a:bodyPr wrap="square" rtlCol="0">
            <a:spAutoFit/>
          </a:bodyPr>
          <a:lstStyle/>
          <a:p>
            <a:pPr algn="ctr"/>
            <a:r>
              <a:rPr lang="en-US" sz="3600" dirty="0">
                <a:solidFill>
                  <a:schemeClr val="bg1"/>
                </a:solidFill>
              </a:rPr>
              <a:t>Acknowledgement of Country</a:t>
            </a:r>
            <a:endParaRPr lang="en-AU" sz="3600" dirty="0">
              <a:solidFill>
                <a:schemeClr val="bg1"/>
              </a:solidFill>
            </a:endParaRPr>
          </a:p>
        </p:txBody>
      </p:sp>
    </p:spTree>
    <p:extLst>
      <p:ext uri="{BB962C8B-B14F-4D97-AF65-F5344CB8AC3E}">
        <p14:creationId xmlns:p14="http://schemas.microsoft.com/office/powerpoint/2010/main" val="396556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1851" y="1709740"/>
            <a:ext cx="10515600" cy="2852737"/>
          </a:xfrm>
        </p:spPr>
        <p:txBody>
          <a:bodyPr anchor="b">
            <a:no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31851" y="4716379"/>
            <a:ext cx="10515600" cy="13732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24B1CD-0340-40B0-B581-3772C3DA5B2E}"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23B38093-8BF8-4BF4-AC2A-E226E529FA62}" type="slidenum">
              <a:rPr lang="en-AU" smtClean="0"/>
              <a:t>‹#›</a:t>
            </a:fld>
            <a:endParaRPr lang="en-AU"/>
          </a:p>
        </p:txBody>
      </p:sp>
      <p:cxnSp>
        <p:nvCxnSpPr>
          <p:cNvPr id="8" name="Straight Connector 7"/>
          <p:cNvCxnSpPr/>
          <p:nvPr userDrawn="1"/>
        </p:nvCxnSpPr>
        <p:spPr>
          <a:xfrm>
            <a:off x="812799" y="4582681"/>
            <a:ext cx="105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72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1851" y="1709740"/>
            <a:ext cx="10515600" cy="2852737"/>
          </a:xfrm>
        </p:spPr>
        <p:txBody>
          <a:bodyPr anchor="b">
            <a:no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831851" y="4716379"/>
            <a:ext cx="10515600" cy="137327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p:cNvCxnSpPr/>
          <p:nvPr userDrawn="1"/>
        </p:nvCxnSpPr>
        <p:spPr>
          <a:xfrm>
            <a:off x="812799" y="4582681"/>
            <a:ext cx="10560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77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197C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8200" y="365127"/>
            <a:ext cx="10515600" cy="1325563"/>
          </a:xfrm>
        </p:spPr>
        <p:txBody>
          <a:bodyPr anchor="b" anchorCtr="0">
            <a:noAutofit/>
          </a:bodyPr>
          <a:lstStyle>
            <a:lvl1pPr>
              <a:defRPr/>
            </a:lvl1pPr>
          </a:lstStyle>
          <a:p>
            <a:r>
              <a:rPr lang="en-US" dirty="0"/>
              <a:t>Contact us</a:t>
            </a:r>
          </a:p>
        </p:txBody>
      </p:sp>
      <p:sp>
        <p:nvSpPr>
          <p:cNvPr id="3" name="Date Placeholder 2"/>
          <p:cNvSpPr>
            <a:spLocks noGrp="1"/>
          </p:cNvSpPr>
          <p:nvPr>
            <p:ph type="dt" sz="half" idx="10"/>
          </p:nvPr>
        </p:nvSpPr>
        <p:spPr/>
        <p:txBody>
          <a:bodyPr/>
          <a:lstStyle/>
          <a:p>
            <a:fld id="{0DA29BB2-2816-47AD-8195-E867B448AB5C}" type="datetime1">
              <a:rPr lang="en-AU" smtClean="0"/>
              <a:t>14/09/2023</a:t>
            </a:fld>
            <a:endParaRPr lang="en-AU"/>
          </a:p>
        </p:txBody>
      </p:sp>
      <p:sp>
        <p:nvSpPr>
          <p:cNvPr id="4" name="Footer Placeholder 3"/>
          <p:cNvSpPr>
            <a:spLocks noGrp="1"/>
          </p:cNvSpPr>
          <p:nvPr>
            <p:ph type="ftr" sz="quarter" idx="11"/>
          </p:nvPr>
        </p:nvSpPr>
        <p:spPr/>
        <p:txBody>
          <a:bodyPr/>
          <a:lstStyle/>
          <a:p>
            <a:r>
              <a:rPr lang="en-AU"/>
              <a:t>Add presentation title</a:t>
            </a:r>
          </a:p>
        </p:txBody>
      </p:sp>
      <p:sp>
        <p:nvSpPr>
          <p:cNvPr id="5" name="Slide Number Placeholder 4"/>
          <p:cNvSpPr>
            <a:spLocks noGrp="1"/>
          </p:cNvSpPr>
          <p:nvPr>
            <p:ph type="sldNum" sz="quarter" idx="12"/>
          </p:nvPr>
        </p:nvSpPr>
        <p:spPr/>
        <p:txBody>
          <a:bodyPr/>
          <a:lstStyle/>
          <a:p>
            <a:fld id="{23B38093-8BF8-4BF4-AC2A-E226E529FA62}" type="slidenum">
              <a:rPr lang="en-AU" smtClean="0"/>
              <a:t>‹#›</a:t>
            </a:fld>
            <a:endParaRPr lang="en-AU"/>
          </a:p>
        </p:txBody>
      </p:sp>
      <p:sp>
        <p:nvSpPr>
          <p:cNvPr id="7" name="Text Placeholder 6"/>
          <p:cNvSpPr>
            <a:spLocks noGrp="1"/>
          </p:cNvSpPr>
          <p:nvPr>
            <p:ph type="body" sz="quarter" idx="13" hasCustomPrompt="1"/>
          </p:nvPr>
        </p:nvSpPr>
        <p:spPr>
          <a:xfrm>
            <a:off x="838200" y="2707105"/>
            <a:ext cx="10515600" cy="3296820"/>
          </a:xfrm>
        </p:spPr>
        <p:txBody>
          <a:bodyPr>
            <a:noAutofit/>
          </a:bodyPr>
          <a:lstStyle>
            <a:lvl1pPr marL="0" indent="0">
              <a:spcBef>
                <a:spcPct val="0"/>
              </a:spcBef>
              <a:spcAft>
                <a:spcPts val="1200"/>
              </a:spcAft>
              <a:buNone/>
              <a:defRPr sz="2800"/>
            </a:lvl1pPr>
          </a:lstStyle>
          <a:p>
            <a:pPr marL="0" indent="0">
              <a:spcBef>
                <a:spcPct val="0"/>
              </a:spcBef>
              <a:spcAft>
                <a:spcPts val="1200"/>
              </a:spcAft>
              <a:buNone/>
              <a:defRPr/>
            </a:pPr>
            <a:r>
              <a:rPr lang="en-AU" sz="2400" b="1" dirty="0">
                <a:ea typeface="ＭＳ Ｐゴシック" charset="0"/>
              </a:rPr>
              <a:t>Name</a:t>
            </a:r>
          </a:p>
          <a:p>
            <a:pPr marL="0" indent="0">
              <a:spcBef>
                <a:spcPct val="0"/>
              </a:spcBef>
              <a:spcAft>
                <a:spcPts val="1200"/>
              </a:spcAft>
              <a:buNone/>
              <a:defRPr/>
            </a:pPr>
            <a:r>
              <a:rPr lang="en-AU" sz="2400" b="1" dirty="0">
                <a:ea typeface="ＭＳ Ｐゴシック" charset="0"/>
              </a:rPr>
              <a:t>Division</a:t>
            </a:r>
          </a:p>
          <a:p>
            <a:pPr marL="0" indent="0">
              <a:spcBef>
                <a:spcPct val="0"/>
              </a:spcBef>
              <a:spcAft>
                <a:spcPts val="1200"/>
              </a:spcAft>
              <a:buNone/>
              <a:defRPr/>
            </a:pPr>
            <a:r>
              <a:rPr lang="en-AU" sz="2400" dirty="0">
                <a:ea typeface="ＭＳ Ｐゴシック" charset="0"/>
              </a:rPr>
              <a:t>Phone: +61 2 6213 6000</a:t>
            </a:r>
          </a:p>
          <a:p>
            <a:pPr marL="0" indent="0">
              <a:spcBef>
                <a:spcPct val="0"/>
              </a:spcBef>
              <a:buNone/>
              <a:defRPr/>
            </a:pPr>
            <a:r>
              <a:rPr lang="en-AU" sz="2400" dirty="0"/>
              <a:t>John Gorton Building, King Edward Terrace, Parkes ACT 2600 </a:t>
            </a:r>
            <a:br>
              <a:rPr lang="en-AU" sz="2400" dirty="0"/>
            </a:br>
            <a:r>
              <a:rPr lang="en-AU" sz="2400" dirty="0"/>
              <a:t>GPO Box 2013 Canberra ACT 2601</a:t>
            </a:r>
            <a:endParaRPr lang="en-AU" sz="2400" dirty="0">
              <a:ea typeface="ＭＳ Ｐゴシック" charset="0"/>
            </a:endParaRPr>
          </a:p>
          <a:p>
            <a:pPr marL="0" indent="0">
              <a:spcBef>
                <a:spcPct val="0"/>
              </a:spcBef>
              <a:spcAft>
                <a:spcPts val="1200"/>
              </a:spcAft>
              <a:buNone/>
              <a:defRPr/>
            </a:pPr>
            <a:r>
              <a:rPr lang="en-AU" sz="2400" b="1" dirty="0">
                <a:ea typeface="ＭＳ Ｐゴシック" charset="0"/>
              </a:rPr>
              <a:t>cceew.gov.au</a:t>
            </a:r>
          </a:p>
        </p:txBody>
      </p:sp>
    </p:spTree>
    <p:extLst>
      <p:ext uri="{BB962C8B-B14F-4D97-AF65-F5344CB8AC3E}">
        <p14:creationId xmlns:p14="http://schemas.microsoft.com/office/powerpoint/2010/main" val="16738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838200" y="1440614"/>
            <a:ext cx="10515600" cy="4351338"/>
          </a:xfrm>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468350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431763"/>
            <a:ext cx="5156200" cy="4351338"/>
          </a:xfrm>
        </p:spPr>
        <p:txBody>
          <a:bodyPr/>
          <a:lstStyle>
            <a:lvl1pPr>
              <a:defRPr sz="2800"/>
            </a:lvl1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431763"/>
            <a:ext cx="5156200" cy="4351338"/>
          </a:xfrm>
        </p:spPr>
        <p:txBody>
          <a:body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p:cNvSpPr>
            <a:spLocks noGrp="1"/>
          </p:cNvSpPr>
          <p:nvPr>
            <p:ph type="ftr" sz="quarter" idx="11"/>
          </p:nvPr>
        </p:nvSpPr>
        <p:spPr/>
        <p:txBody>
          <a:bodyPr/>
          <a:lstStyle/>
          <a:p>
            <a:r>
              <a:rPr lang="en-AU"/>
              <a:t>Add presentation title</a:t>
            </a:r>
          </a:p>
        </p:txBody>
      </p:sp>
      <p:sp>
        <p:nvSpPr>
          <p:cNvPr id="7" name="Slide Number Placeholder 6"/>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5797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a:xfrm>
            <a:off x="838200" y="1440614"/>
            <a:ext cx="10515600" cy="4351338"/>
          </a:xfrm>
        </p:spPr>
        <p:txBody>
          <a:body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p:cNvSpPr>
            <a:spLocks noGrp="1"/>
          </p:cNvSpPr>
          <p:nvPr>
            <p:ph type="ftr" sz="quarter" idx="11"/>
          </p:nvPr>
        </p:nvSpPr>
        <p:spPr/>
        <p:txBody>
          <a:bodyPr/>
          <a:lstStyle/>
          <a:p>
            <a:r>
              <a:rPr lang="en-AU"/>
              <a:t>Add presentation title</a:t>
            </a:r>
          </a:p>
        </p:txBody>
      </p:sp>
      <p:sp>
        <p:nvSpPr>
          <p:cNvPr id="6" name="Slide Number Placeholder 5"/>
          <p:cNvSpPr>
            <a:spLocks noGrp="1"/>
          </p:cNvSpPr>
          <p:nvPr>
            <p:ph type="sldNum" sz="quarter" idx="12"/>
          </p:nvPr>
        </p:nvSpPr>
        <p:spPr/>
        <p:txBody>
          <a:bodyPr/>
          <a:lstStyle/>
          <a:p>
            <a:fld id="{41B496C2-AD0A-47B1-87B8-8823CEABB737}" type="slidenum">
              <a:rPr lang="en-AU" smtClean="0"/>
              <a:t>‹#›</a:t>
            </a:fld>
            <a:endParaRPr lang="en-AU"/>
          </a:p>
        </p:txBody>
      </p:sp>
    </p:spTree>
    <p:extLst>
      <p:ext uri="{BB962C8B-B14F-4D97-AF65-F5344CB8AC3E}">
        <p14:creationId xmlns:p14="http://schemas.microsoft.com/office/powerpoint/2010/main" val="157339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defRPr>
            </a:lvl1pPr>
          </a:lstStyle>
          <a:p>
            <a:fld id="{83F5FDC7-7391-4268-9A4A-EF70E2BA68F3}" type="datetime1">
              <a:rPr lang="en-AU" smtClean="0"/>
              <a:t>14/09/2023</a:t>
            </a:fld>
            <a:endParaRPr lang="en-A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AU"/>
              <a:t>Add presentation title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bg1"/>
                </a:solidFill>
              </a:defRPr>
            </a:lvl1pPr>
          </a:lstStyle>
          <a:p>
            <a:fld id="{23B38093-8BF8-4BF4-AC2A-E226E529FA62}" type="slidenum">
              <a:rPr lang="en-AU" smtClean="0"/>
              <a:pPr/>
              <a:t>‹#›</a:t>
            </a:fld>
            <a:endParaRPr lang="en-AU"/>
          </a:p>
        </p:txBody>
      </p:sp>
    </p:spTree>
    <p:extLst>
      <p:ext uri="{BB962C8B-B14F-4D97-AF65-F5344CB8AC3E}">
        <p14:creationId xmlns:p14="http://schemas.microsoft.com/office/powerpoint/2010/main" val="3123505929"/>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2" r:id="rId3"/>
    <p:sldLayoutId id="2147483663" r:id="rId4"/>
    <p:sldLayoutId id="2147483672" r:id="rId5"/>
    <p:sldLayoutId id="2147483666" r:id="rId6"/>
    <p:sldLayoutId id="2147483683" r:id="rId7"/>
    <p:sldLayoutId id="2147483684" r:id="rId8"/>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01223"/>
            <a:ext cx="10515600" cy="910221"/>
          </a:xfrm>
          <a:prstGeom prst="rect">
            <a:avLst/>
          </a:prstGeom>
        </p:spPr>
        <p:txBody>
          <a:bodyPr vert="horz" lIns="91440" tIns="45720" rIns="91440" bIns="45720" rtlCol="0" anchor="t" anchorCtr="0">
            <a:no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464678"/>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bg2"/>
                </a:solidFill>
              </a:defRPr>
            </a:lvl1pPr>
          </a:lstStyle>
          <a:p>
            <a:fld id="{80804688-259C-4C7E-8444-A4013EAB6CEA}" type="datetime1">
              <a:rPr lang="en-AU" smtClean="0"/>
              <a:t>14/09/2023</a:t>
            </a:fld>
            <a:endParaRPr lang="en-AU"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bg2"/>
                </a:solidFill>
              </a:defRPr>
            </a:lvl1pPr>
          </a:lstStyle>
          <a:p>
            <a:r>
              <a:rPr lang="en-AU"/>
              <a:t>Add presentation title</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2"/>
                </a:solidFill>
              </a:defRPr>
            </a:lvl1pPr>
          </a:lstStyle>
          <a:p>
            <a:fld id="{41B496C2-AD0A-47B1-87B8-8823CEABB737}" type="slidenum">
              <a:rPr lang="en-AU" smtClean="0"/>
              <a:pPr/>
              <a:t>‹#›</a:t>
            </a:fld>
            <a:endParaRPr lang="en-AU"/>
          </a:p>
        </p:txBody>
      </p:sp>
    </p:spTree>
    <p:extLst>
      <p:ext uri="{BB962C8B-B14F-4D97-AF65-F5344CB8AC3E}">
        <p14:creationId xmlns:p14="http://schemas.microsoft.com/office/powerpoint/2010/main" val="1477188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 id="2147483680" r:id="rId5"/>
  </p:sldLayoutIdLst>
  <p:hf hdr="0"/>
  <p:txStyles>
    <p:titleStyle>
      <a:lvl1pPr algn="l" defTabSz="914400" rtl="0" eaLnBrk="1" latinLnBrk="0" hangingPunct="1">
        <a:lnSpc>
          <a:spcPct val="90000"/>
        </a:lnSpc>
        <a:spcBef>
          <a:spcPct val="0"/>
        </a:spcBef>
        <a:buNone/>
        <a:defRPr sz="3600" b="1" kern="1200">
          <a:solidFill>
            <a:srgbClr val="197C7D"/>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athers.gov.au/sites/default/files/2022-12/NatHERS%20Example4_drawings.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png"/><Relationship Id="rId7" Type="http://schemas.openxmlformats.org/officeDocument/2006/relationships/image" Target="../media/image41.png"/><Relationship Id="rId12"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9.png"/><Relationship Id="rId18" Type="http://schemas.microsoft.com/office/2007/relationships/hdphoto" Target="../media/hdphoto15.wdp"/><Relationship Id="rId3" Type="http://schemas.openxmlformats.org/officeDocument/2006/relationships/image" Target="../media/image39.png"/><Relationship Id="rId7" Type="http://schemas.openxmlformats.org/officeDocument/2006/relationships/image" Target="../media/image56.png"/><Relationship Id="rId12" Type="http://schemas.microsoft.com/office/2007/relationships/hdphoto" Target="../media/hdphoto12.wdp"/><Relationship Id="rId17" Type="http://schemas.openxmlformats.org/officeDocument/2006/relationships/image" Target="../media/image61.png"/><Relationship Id="rId2" Type="http://schemas.openxmlformats.org/officeDocument/2006/relationships/notesSlide" Target="../notesSlides/notesSlide37.xml"/><Relationship Id="rId16" Type="http://schemas.microsoft.com/office/2007/relationships/hdphoto" Target="../media/hdphoto14.wdp"/><Relationship Id="rId20" Type="http://schemas.microsoft.com/office/2007/relationships/hdphoto" Target="../media/hdphoto16.wdp"/><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microsoft.com/office/2007/relationships/hdphoto" Target="../media/hdphoto11.wdp"/><Relationship Id="rId19" Type="http://schemas.openxmlformats.org/officeDocument/2006/relationships/image" Target="../media/image62.png"/><Relationship Id="rId4" Type="http://schemas.microsoft.com/office/2007/relationships/hdphoto" Target="../media/hdphoto2.wdp"/><Relationship Id="rId9" Type="http://schemas.openxmlformats.org/officeDocument/2006/relationships/image" Target="../media/image57.png"/><Relationship Id="rId14" Type="http://schemas.microsoft.com/office/2007/relationships/hdphoto" Target="../media/hdphoto13.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hers.gov.au/WholeofHome/software-developmen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microsoft.com/office/2007/relationships/hdphoto" Target="../media/hdphoto9.wdp"/></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microsoft.com/office/2007/relationships/hdphoto" Target="../media/hdphoto21.wdp"/><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microsoft.com/office/2007/relationships/hdphoto" Target="../media/hdphoto18.wdp"/><Relationship Id="rId11" Type="http://schemas.openxmlformats.org/officeDocument/2006/relationships/image" Target="../media/image72.png"/><Relationship Id="rId5" Type="http://schemas.openxmlformats.org/officeDocument/2006/relationships/image" Target="../media/image69.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71.png"/><Relationship Id="rId14" Type="http://schemas.microsoft.com/office/2007/relationships/hdphoto" Target="../media/hdphoto22.wdp"/></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77.png"/><Relationship Id="rId4" Type="http://schemas.microsoft.com/office/2007/relationships/hdphoto" Target="../media/hdphoto23.wdp"/></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77.png"/><Relationship Id="rId4" Type="http://schemas.microsoft.com/office/2007/relationships/hdphoto" Target="../media/hdphoto23.wdp"/></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84.pn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microsoft.com/office/2007/relationships/hdphoto" Target="../media/hdphoto26.wdp"/><Relationship Id="rId5" Type="http://schemas.openxmlformats.org/officeDocument/2006/relationships/image" Target="../media/image84.png"/><Relationship Id="rId10" Type="http://schemas.microsoft.com/office/2007/relationships/hdphoto" Target="../media/hdphoto28.wdp"/><Relationship Id="rId4" Type="http://schemas.microsoft.com/office/2007/relationships/hdphoto" Target="../media/hdphoto25.wdp"/><Relationship Id="rId9"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microsoft.com/office/2007/relationships/hdphoto" Target="../media/hdphoto29.wdp"/></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transformed-pty-ltd-short-courses.thinkific.com/courses/nathers-whole-of-home-technical" TargetMode="External"/><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NatHERS</a:t>
            </a:r>
            <a:r>
              <a:rPr lang="en-AU" dirty="0"/>
              <a:t> Whole of Home</a:t>
            </a:r>
            <a:br>
              <a:rPr lang="en-AU" dirty="0"/>
            </a:br>
            <a:r>
              <a:rPr lang="en-AU" dirty="0"/>
              <a:t>Technical</a:t>
            </a:r>
          </a:p>
        </p:txBody>
      </p:sp>
      <p:sp>
        <p:nvSpPr>
          <p:cNvPr id="3" name="Subtitle 2"/>
          <p:cNvSpPr>
            <a:spLocks noGrp="1"/>
          </p:cNvSpPr>
          <p:nvPr>
            <p:ph type="subTitle" idx="1"/>
          </p:nvPr>
        </p:nvSpPr>
        <p:spPr>
          <a:xfrm>
            <a:off x="2152650" y="3987046"/>
            <a:ext cx="7886700" cy="1109610"/>
          </a:xfrm>
        </p:spPr>
        <p:txBody>
          <a:bodyPr/>
          <a:lstStyle/>
          <a:p>
            <a:r>
              <a:rPr lang="en-AU" dirty="0"/>
              <a:t>Presenter(s): 		Michael Young</a:t>
            </a:r>
          </a:p>
          <a:p>
            <a:r>
              <a:rPr lang="en-AU" dirty="0"/>
              <a:t>Date:			22 August 2023</a:t>
            </a:r>
          </a:p>
        </p:txBody>
      </p:sp>
      <p:sp>
        <p:nvSpPr>
          <p:cNvPr id="4" name="TextBox 3"/>
          <p:cNvSpPr txBox="1"/>
          <p:nvPr/>
        </p:nvSpPr>
        <p:spPr>
          <a:xfrm>
            <a:off x="2152650" y="5853039"/>
            <a:ext cx="7854846" cy="369332"/>
          </a:xfrm>
          <a:prstGeom prst="rect">
            <a:avLst/>
          </a:prstGeom>
          <a:noFill/>
        </p:spPr>
        <p:txBody>
          <a:bodyPr wrap="square" rtlCol="0">
            <a:spAutoFit/>
          </a:bodyPr>
          <a:lstStyle/>
          <a:p>
            <a:pPr algn="ctr"/>
            <a:r>
              <a:rPr lang="en-AU" b="1" dirty="0">
                <a:solidFill>
                  <a:schemeClr val="bg1"/>
                </a:solidFill>
              </a:rPr>
              <a:t>DCCEEW.gov.au</a:t>
            </a:r>
            <a:endParaRPr lang="en-AU" dirty="0">
              <a:solidFill>
                <a:schemeClr val="bg1"/>
              </a:solidFill>
            </a:endParaRPr>
          </a:p>
        </p:txBody>
      </p:sp>
      <p:pic>
        <p:nvPicPr>
          <p:cNvPr id="19" name="Picture 18" descr="A picture containing text, clipart&#10;&#10;Description automatically generated">
            <a:extLst>
              <a:ext uri="{FF2B5EF4-FFF2-40B4-BE49-F238E27FC236}">
                <a16:creationId xmlns:a16="http://schemas.microsoft.com/office/drawing/2014/main" id="{5E9BB9EA-6777-8A1F-CB08-F5EEEA64E445}"/>
              </a:ext>
            </a:extLst>
          </p:cNvPr>
          <p:cNvPicPr>
            <a:picLocks noChangeAspect="1"/>
          </p:cNvPicPr>
          <p:nvPr/>
        </p:nvPicPr>
        <p:blipFill>
          <a:blip r:embed="rId3"/>
          <a:stretch>
            <a:fillRect/>
          </a:stretch>
        </p:blipFill>
        <p:spPr>
          <a:xfrm>
            <a:off x="9306357" y="836613"/>
            <a:ext cx="2047443" cy="863601"/>
          </a:xfrm>
          <a:prstGeom prst="rect">
            <a:avLst/>
          </a:prstGeom>
        </p:spPr>
      </p:pic>
      <p:pic>
        <p:nvPicPr>
          <p:cNvPr id="5" name="Picture 4">
            <a:extLst>
              <a:ext uri="{FF2B5EF4-FFF2-40B4-BE49-F238E27FC236}">
                <a16:creationId xmlns:a16="http://schemas.microsoft.com/office/drawing/2014/main" id="{B824E0E1-CCD3-9483-C14B-B40976FC2BEB}"/>
              </a:ext>
            </a:extLst>
          </p:cNvPr>
          <p:cNvPicPr>
            <a:picLocks noChangeAspect="1"/>
          </p:cNvPicPr>
          <p:nvPr/>
        </p:nvPicPr>
        <p:blipFill>
          <a:blip r:embed="rId4"/>
          <a:srcRect/>
          <a:stretch/>
        </p:blipFill>
        <p:spPr>
          <a:xfrm>
            <a:off x="9547882" y="4294345"/>
            <a:ext cx="1805918" cy="1928026"/>
          </a:xfrm>
          <a:prstGeom prst="rect">
            <a:avLst/>
          </a:prstGeom>
        </p:spPr>
      </p:pic>
    </p:spTree>
    <p:extLst>
      <p:ext uri="{BB962C8B-B14F-4D97-AF65-F5344CB8AC3E}">
        <p14:creationId xmlns:p14="http://schemas.microsoft.com/office/powerpoint/2010/main" val="2832058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DEEFDA-D90D-17F7-3DE8-25636C759169}"/>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62" name="Picture 14">
            <a:extLst>
              <a:ext uri="{FF2B5EF4-FFF2-40B4-BE49-F238E27FC236}">
                <a16:creationId xmlns:a16="http://schemas.microsoft.com/office/drawing/2014/main" id="{E0185E6C-BC3C-568D-C62F-D19048807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6" t="1691" r="60589" b="1867"/>
          <a:stretch/>
        </p:blipFill>
        <p:spPr bwMode="auto">
          <a:xfrm>
            <a:off x="6456040" y="2286000"/>
            <a:ext cx="161813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E3A3372B-65FE-C7FF-693A-B9BEDD3E7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87" t="1691" r="21148" b="1867"/>
          <a:stretch/>
        </p:blipFill>
        <p:spPr bwMode="auto">
          <a:xfrm>
            <a:off x="4837903" y="2286000"/>
            <a:ext cx="161813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32987C04-A174-4EE5-C952-F979CC2E6FA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50136" t="332" r="237" b="434"/>
          <a:stretch/>
        </p:blipFill>
        <p:spPr bwMode="auto">
          <a:xfrm>
            <a:off x="2225164" y="2286000"/>
            <a:ext cx="1615564" cy="2286000"/>
          </a:xfrm>
          <a:prstGeom prst="rect">
            <a:avLst/>
          </a:prstGeom>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F17A7F6-F041-48E8-8BC5-AC7DF2B68F7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182" t="332" r="50191" b="434"/>
          <a:stretch/>
        </p:blipFill>
        <p:spPr bwMode="auto">
          <a:xfrm>
            <a:off x="609600" y="2286000"/>
            <a:ext cx="1615564" cy="2286000"/>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609600" y="1238866"/>
            <a:ext cx="10744200" cy="4553087"/>
          </a:xfrm>
        </p:spPr>
        <p:txBody>
          <a:bodyPr/>
          <a:lstStyle/>
          <a:p>
            <a:pPr marL="0" indent="0">
              <a:buNone/>
            </a:pPr>
            <a:r>
              <a:rPr lang="en-AU" sz="6000" b="1" dirty="0">
                <a:solidFill>
                  <a:srgbClr val="083A42"/>
                </a:solidFill>
              </a:rPr>
              <a:t>1 May 2023 - 30 September 2023</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609600" y="365127"/>
            <a:ext cx="10744200" cy="700922"/>
          </a:xfrm>
        </p:spPr>
        <p:txBody>
          <a:bodyPr vert="horz" lIns="91440" tIns="45720" rIns="91440" bIns="45720" rtlCol="0" anchor="b" anchorCtr="0">
            <a:noAutofit/>
          </a:bodyPr>
          <a:lstStyle/>
          <a:p>
            <a:r>
              <a:rPr lang="en-AU" b="1" spc="-100" dirty="0">
                <a:solidFill>
                  <a:srgbClr val="197C7D"/>
                </a:solidFill>
              </a:rPr>
              <a:t>NCC 2022 Transition arrangements</a:t>
            </a:r>
          </a:p>
        </p:txBody>
      </p:sp>
      <p:sp>
        <p:nvSpPr>
          <p:cNvPr id="7" name="Rectangle 6">
            <a:extLst>
              <a:ext uri="{FF2B5EF4-FFF2-40B4-BE49-F238E27FC236}">
                <a16:creationId xmlns:a16="http://schemas.microsoft.com/office/drawing/2014/main" id="{48CAB4F3-DF15-5046-2476-DF2BA9FEEB01}"/>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13" name="Slide Number Placeholder 5">
            <a:extLst>
              <a:ext uri="{FF2B5EF4-FFF2-40B4-BE49-F238E27FC236}">
                <a16:creationId xmlns:a16="http://schemas.microsoft.com/office/drawing/2014/main" id="{CB7849EB-FDAE-2E0C-F27B-3C6DCE299DF3}"/>
              </a:ext>
            </a:extLst>
          </p:cNvPr>
          <p:cNvSpPr>
            <a:spLocks noGrp="1"/>
          </p:cNvSpPr>
          <p:nvPr>
            <p:ph type="sldNum" sz="quarter" idx="12"/>
          </p:nvPr>
        </p:nvSpPr>
        <p:spPr>
          <a:xfrm>
            <a:off x="8610600" y="6356352"/>
            <a:ext cx="2743200" cy="365125"/>
          </a:xfrm>
        </p:spPr>
        <p:txBody>
          <a:bodyPr/>
          <a:lstStyle/>
          <a:p>
            <a:fld id="{23B38093-8BF8-4BF4-AC2A-E226E529FA62}" type="slidenum">
              <a:rPr lang="en-AU" smtClean="0"/>
              <a:t>10</a:t>
            </a:fld>
            <a:endParaRPr lang="en-AU" dirty="0"/>
          </a:p>
        </p:txBody>
      </p:sp>
    </p:spTree>
    <p:extLst>
      <p:ext uri="{BB962C8B-B14F-4D97-AF65-F5344CB8AC3E}">
        <p14:creationId xmlns:p14="http://schemas.microsoft.com/office/powerpoint/2010/main" val="40975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64"/>
                                        </p:tgtEl>
                                        <p:attrNameLst>
                                          <p:attrName>style.visibility</p:attrName>
                                        </p:attrNameLst>
                                      </p:cBhvr>
                                      <p:to>
                                        <p:strVal val="visible"/>
                                      </p:to>
                                    </p:set>
                                    <p:anim calcmode="lin" valueType="num">
                                      <p:cBhvr additive="base">
                                        <p:cTn id="7" dur="500" fill="hold"/>
                                        <p:tgtEl>
                                          <p:spTgt spid="2064"/>
                                        </p:tgtEl>
                                        <p:attrNameLst>
                                          <p:attrName>ppt_x</p:attrName>
                                        </p:attrNameLst>
                                      </p:cBhvr>
                                      <p:tavLst>
                                        <p:tav tm="0">
                                          <p:val>
                                            <p:strVal val="#ppt_x"/>
                                          </p:val>
                                        </p:tav>
                                        <p:tav tm="100000">
                                          <p:val>
                                            <p:strVal val="#ppt_x"/>
                                          </p:val>
                                        </p:tav>
                                      </p:tavLst>
                                    </p:anim>
                                    <p:anim calcmode="lin" valueType="num">
                                      <p:cBhvr additive="base">
                                        <p:cTn id="8" dur="500" fill="hold"/>
                                        <p:tgtEl>
                                          <p:spTgt spid="20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7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2250"/>
                            </p:stCondLst>
                            <p:childTnLst>
                              <p:par>
                                <p:cTn id="20" presetID="2" presetClass="entr" presetSubtype="4" fill="hold" nodeType="after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additive="base">
                                        <p:cTn id="22" dur="500" fill="hold"/>
                                        <p:tgtEl>
                                          <p:spTgt spid="2062"/>
                                        </p:tgtEl>
                                        <p:attrNameLst>
                                          <p:attrName>ppt_x</p:attrName>
                                        </p:attrNameLst>
                                      </p:cBhvr>
                                      <p:tavLst>
                                        <p:tav tm="0">
                                          <p:val>
                                            <p:strVal val="#ppt_x"/>
                                          </p:val>
                                        </p:tav>
                                        <p:tav tm="100000">
                                          <p:val>
                                            <p:strVal val="#ppt_x"/>
                                          </p:val>
                                        </p:tav>
                                      </p:tavLst>
                                    </p:anim>
                                    <p:anim calcmode="lin" valueType="num">
                                      <p:cBhvr additive="base">
                                        <p:cTn id="23"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034FBE-6A9D-B91E-E99A-2DA409A37CB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
            <a:extLst>
              <a:ext uri="{FF2B5EF4-FFF2-40B4-BE49-F238E27FC236}">
                <a16:creationId xmlns:a16="http://schemas.microsoft.com/office/drawing/2014/main" id="{A5FAC788-945D-F8C0-29D5-615BBFFD523B}"/>
              </a:ext>
            </a:extLst>
          </p:cNvPr>
          <p:cNvGrpSpPr>
            <a:grpSpLocks noChangeAspect="1"/>
          </p:cNvGrpSpPr>
          <p:nvPr/>
        </p:nvGrpSpPr>
        <p:grpSpPr>
          <a:xfrm>
            <a:off x="2502693" y="-22553"/>
            <a:ext cx="7186614" cy="6779352"/>
            <a:chOff x="12898875" y="3276917"/>
            <a:chExt cx="8617982" cy="8129603"/>
          </a:xfrm>
          <a:solidFill>
            <a:srgbClr val="083A42">
              <a:alpha val="20000"/>
            </a:srgbClr>
          </a:solidFill>
        </p:grpSpPr>
        <p:sp>
          <p:nvSpPr>
            <p:cNvPr id="16" name="Freeform 7">
              <a:extLst>
                <a:ext uri="{FF2B5EF4-FFF2-40B4-BE49-F238E27FC236}">
                  <a16:creationId xmlns:a16="http://schemas.microsoft.com/office/drawing/2014/main" id="{A08EAEE1-179B-A264-999A-D6CDB676514A}"/>
                </a:ext>
              </a:extLst>
            </p:cNvPr>
            <p:cNvSpPr>
              <a:spLocks noChangeArrowheads="1"/>
            </p:cNvSpPr>
            <p:nvPr/>
          </p:nvSpPr>
          <p:spPr bwMode="auto">
            <a:xfrm>
              <a:off x="12898875" y="4054954"/>
              <a:ext cx="3404899" cy="5007757"/>
            </a:xfrm>
            <a:custGeom>
              <a:avLst/>
              <a:gdLst>
                <a:gd name="T0" fmla="*/ 7481 w 7738"/>
                <a:gd name="T1" fmla="*/ 599 h 11380"/>
                <a:gd name="T2" fmla="*/ 7405 w 7738"/>
                <a:gd name="T3" fmla="*/ 652 h 11380"/>
                <a:gd name="T4" fmla="*/ 7259 w 7738"/>
                <a:gd name="T5" fmla="*/ 785 h 11380"/>
                <a:gd name="T6" fmla="*/ 7155 w 7738"/>
                <a:gd name="T7" fmla="*/ 337 h 11380"/>
                <a:gd name="T8" fmla="*/ 6858 w 7738"/>
                <a:gd name="T9" fmla="*/ 104 h 11380"/>
                <a:gd name="T10" fmla="*/ 6654 w 7738"/>
                <a:gd name="T11" fmla="*/ 116 h 11380"/>
                <a:gd name="T12" fmla="*/ 6392 w 7738"/>
                <a:gd name="T13" fmla="*/ 250 h 11380"/>
                <a:gd name="T14" fmla="*/ 6235 w 7738"/>
                <a:gd name="T15" fmla="*/ 436 h 11380"/>
                <a:gd name="T16" fmla="*/ 6072 w 7738"/>
                <a:gd name="T17" fmla="*/ 407 h 11380"/>
                <a:gd name="T18" fmla="*/ 5880 w 7738"/>
                <a:gd name="T19" fmla="*/ 494 h 11380"/>
                <a:gd name="T20" fmla="*/ 5979 w 7738"/>
                <a:gd name="T21" fmla="*/ 622 h 11380"/>
                <a:gd name="T22" fmla="*/ 5810 w 7738"/>
                <a:gd name="T23" fmla="*/ 687 h 11380"/>
                <a:gd name="T24" fmla="*/ 5845 w 7738"/>
                <a:gd name="T25" fmla="*/ 756 h 11380"/>
                <a:gd name="T26" fmla="*/ 5711 w 7738"/>
                <a:gd name="T27" fmla="*/ 797 h 11380"/>
                <a:gd name="T28" fmla="*/ 5530 w 7738"/>
                <a:gd name="T29" fmla="*/ 925 h 11380"/>
                <a:gd name="T30" fmla="*/ 5676 w 7738"/>
                <a:gd name="T31" fmla="*/ 1013 h 11380"/>
                <a:gd name="T32" fmla="*/ 5513 w 7738"/>
                <a:gd name="T33" fmla="*/ 1274 h 11380"/>
                <a:gd name="T34" fmla="*/ 5524 w 7738"/>
                <a:gd name="T35" fmla="*/ 1350 h 11380"/>
                <a:gd name="T36" fmla="*/ 5315 w 7738"/>
                <a:gd name="T37" fmla="*/ 1309 h 11380"/>
                <a:gd name="T38" fmla="*/ 5158 w 7738"/>
                <a:gd name="T39" fmla="*/ 1211 h 11380"/>
                <a:gd name="T40" fmla="*/ 5134 w 7738"/>
                <a:gd name="T41" fmla="*/ 1350 h 11380"/>
                <a:gd name="T42" fmla="*/ 5222 w 7738"/>
                <a:gd name="T43" fmla="*/ 1600 h 11380"/>
                <a:gd name="T44" fmla="*/ 5164 w 7738"/>
                <a:gd name="T45" fmla="*/ 1746 h 11380"/>
                <a:gd name="T46" fmla="*/ 4977 w 7738"/>
                <a:gd name="T47" fmla="*/ 1665 h 11380"/>
                <a:gd name="T48" fmla="*/ 4832 w 7738"/>
                <a:gd name="T49" fmla="*/ 1333 h 11380"/>
                <a:gd name="T50" fmla="*/ 4622 w 7738"/>
                <a:gd name="T51" fmla="*/ 1502 h 11380"/>
                <a:gd name="T52" fmla="*/ 4552 w 7738"/>
                <a:gd name="T53" fmla="*/ 2130 h 11380"/>
                <a:gd name="T54" fmla="*/ 4191 w 7738"/>
                <a:gd name="T55" fmla="*/ 2520 h 11380"/>
                <a:gd name="T56" fmla="*/ 3010 w 7738"/>
                <a:gd name="T57" fmla="*/ 3126 h 11380"/>
                <a:gd name="T58" fmla="*/ 2433 w 7738"/>
                <a:gd name="T59" fmla="*/ 3376 h 11380"/>
                <a:gd name="T60" fmla="*/ 1607 w 7738"/>
                <a:gd name="T61" fmla="*/ 3603 h 11380"/>
                <a:gd name="T62" fmla="*/ 844 w 7738"/>
                <a:gd name="T63" fmla="*/ 4075 h 11380"/>
                <a:gd name="T64" fmla="*/ 593 w 7738"/>
                <a:gd name="T65" fmla="*/ 4342 h 11380"/>
                <a:gd name="T66" fmla="*/ 442 w 7738"/>
                <a:gd name="T67" fmla="*/ 4278 h 11380"/>
                <a:gd name="T68" fmla="*/ 233 w 7738"/>
                <a:gd name="T69" fmla="*/ 5379 h 11380"/>
                <a:gd name="T70" fmla="*/ 646 w 7738"/>
                <a:gd name="T71" fmla="*/ 6246 h 11380"/>
                <a:gd name="T72" fmla="*/ 512 w 7738"/>
                <a:gd name="T73" fmla="*/ 6444 h 11380"/>
                <a:gd name="T74" fmla="*/ 250 w 7738"/>
                <a:gd name="T75" fmla="*/ 6060 h 11380"/>
                <a:gd name="T76" fmla="*/ 436 w 7738"/>
                <a:gd name="T77" fmla="*/ 6595 h 11380"/>
                <a:gd name="T78" fmla="*/ 233 w 7738"/>
                <a:gd name="T79" fmla="*/ 6392 h 11380"/>
                <a:gd name="T80" fmla="*/ 180 w 7738"/>
                <a:gd name="T81" fmla="*/ 6461 h 11380"/>
                <a:gd name="T82" fmla="*/ 576 w 7738"/>
                <a:gd name="T83" fmla="*/ 7276 h 11380"/>
                <a:gd name="T84" fmla="*/ 995 w 7738"/>
                <a:gd name="T85" fmla="*/ 8207 h 11380"/>
                <a:gd name="T86" fmla="*/ 1281 w 7738"/>
                <a:gd name="T87" fmla="*/ 9295 h 11380"/>
                <a:gd name="T88" fmla="*/ 1345 w 7738"/>
                <a:gd name="T89" fmla="*/ 9872 h 11380"/>
                <a:gd name="T90" fmla="*/ 1013 w 7738"/>
                <a:gd name="T91" fmla="*/ 10518 h 11380"/>
                <a:gd name="T92" fmla="*/ 1461 w 7738"/>
                <a:gd name="T93" fmla="*/ 11158 h 11380"/>
                <a:gd name="T94" fmla="*/ 2014 w 7738"/>
                <a:gd name="T95" fmla="*/ 11327 h 11380"/>
                <a:gd name="T96" fmla="*/ 2305 w 7738"/>
                <a:gd name="T97" fmla="*/ 11333 h 11380"/>
                <a:gd name="T98" fmla="*/ 2817 w 7738"/>
                <a:gd name="T99" fmla="*/ 11042 h 11380"/>
                <a:gd name="T100" fmla="*/ 3627 w 7738"/>
                <a:gd name="T101" fmla="*/ 10704 h 11380"/>
                <a:gd name="T102" fmla="*/ 4418 w 7738"/>
                <a:gd name="T103" fmla="*/ 10681 h 11380"/>
                <a:gd name="T104" fmla="*/ 4855 w 7738"/>
                <a:gd name="T105" fmla="*/ 10658 h 11380"/>
                <a:gd name="T106" fmla="*/ 5356 w 7738"/>
                <a:gd name="T107" fmla="*/ 10314 h 11380"/>
                <a:gd name="T108" fmla="*/ 6345 w 7738"/>
                <a:gd name="T109" fmla="*/ 9732 h 11380"/>
                <a:gd name="T110" fmla="*/ 7737 w 7738"/>
                <a:gd name="T111" fmla="*/ 9406 h 11380"/>
                <a:gd name="T112" fmla="*/ 1147 w 7738"/>
                <a:gd name="T113" fmla="*/ 3586 h 11380"/>
                <a:gd name="T114" fmla="*/ 122 w 7738"/>
                <a:gd name="T115" fmla="*/ 6339 h 1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38" h="11380">
                  <a:moveTo>
                    <a:pt x="7713" y="576"/>
                  </a:moveTo>
                  <a:lnTo>
                    <a:pt x="7713" y="576"/>
                  </a:lnTo>
                  <a:cubicBezTo>
                    <a:pt x="7684" y="559"/>
                    <a:pt x="7649" y="553"/>
                    <a:pt x="7614" y="541"/>
                  </a:cubicBezTo>
                  <a:cubicBezTo>
                    <a:pt x="7574" y="535"/>
                    <a:pt x="7556" y="512"/>
                    <a:pt x="7516" y="512"/>
                  </a:cubicBezTo>
                  <a:cubicBezTo>
                    <a:pt x="7498" y="512"/>
                    <a:pt x="7486" y="518"/>
                    <a:pt x="7463" y="518"/>
                  </a:cubicBezTo>
                  <a:cubicBezTo>
                    <a:pt x="7463" y="547"/>
                    <a:pt x="7469" y="570"/>
                    <a:pt x="7486" y="593"/>
                  </a:cubicBezTo>
                  <a:cubicBezTo>
                    <a:pt x="7481" y="599"/>
                    <a:pt x="7481" y="599"/>
                    <a:pt x="7481" y="599"/>
                  </a:cubicBezTo>
                  <a:cubicBezTo>
                    <a:pt x="7469" y="599"/>
                    <a:pt x="7463" y="593"/>
                    <a:pt x="7451" y="588"/>
                  </a:cubicBezTo>
                  <a:cubicBezTo>
                    <a:pt x="7440" y="593"/>
                    <a:pt x="7440" y="593"/>
                    <a:pt x="7440" y="593"/>
                  </a:cubicBezTo>
                  <a:cubicBezTo>
                    <a:pt x="7440" y="599"/>
                    <a:pt x="7446" y="605"/>
                    <a:pt x="7451" y="611"/>
                  </a:cubicBezTo>
                  <a:cubicBezTo>
                    <a:pt x="7446" y="622"/>
                    <a:pt x="7446" y="622"/>
                    <a:pt x="7446" y="622"/>
                  </a:cubicBezTo>
                  <a:cubicBezTo>
                    <a:pt x="7428" y="617"/>
                    <a:pt x="7416" y="605"/>
                    <a:pt x="7405" y="593"/>
                  </a:cubicBezTo>
                  <a:cubicBezTo>
                    <a:pt x="7393" y="599"/>
                    <a:pt x="7393" y="599"/>
                    <a:pt x="7393" y="599"/>
                  </a:cubicBezTo>
                  <a:cubicBezTo>
                    <a:pt x="7393" y="622"/>
                    <a:pt x="7405" y="628"/>
                    <a:pt x="7405" y="652"/>
                  </a:cubicBezTo>
                  <a:cubicBezTo>
                    <a:pt x="7405" y="657"/>
                    <a:pt x="7399" y="657"/>
                    <a:pt x="7393" y="657"/>
                  </a:cubicBezTo>
                  <a:cubicBezTo>
                    <a:pt x="7364" y="617"/>
                    <a:pt x="7364" y="617"/>
                    <a:pt x="7364" y="617"/>
                  </a:cubicBezTo>
                  <a:cubicBezTo>
                    <a:pt x="7347" y="640"/>
                    <a:pt x="7335" y="652"/>
                    <a:pt x="7335" y="681"/>
                  </a:cubicBezTo>
                  <a:cubicBezTo>
                    <a:pt x="7335" y="722"/>
                    <a:pt x="7376" y="826"/>
                    <a:pt x="7312" y="722"/>
                  </a:cubicBezTo>
                  <a:cubicBezTo>
                    <a:pt x="7300" y="751"/>
                    <a:pt x="7288" y="791"/>
                    <a:pt x="7288" y="815"/>
                  </a:cubicBezTo>
                  <a:cubicBezTo>
                    <a:pt x="7288" y="826"/>
                    <a:pt x="7300" y="855"/>
                    <a:pt x="7288" y="832"/>
                  </a:cubicBezTo>
                  <a:cubicBezTo>
                    <a:pt x="7259" y="785"/>
                    <a:pt x="7259" y="785"/>
                    <a:pt x="7259" y="785"/>
                  </a:cubicBezTo>
                  <a:cubicBezTo>
                    <a:pt x="7224" y="780"/>
                    <a:pt x="7195" y="756"/>
                    <a:pt x="7253" y="756"/>
                  </a:cubicBezTo>
                  <a:cubicBezTo>
                    <a:pt x="7277" y="756"/>
                    <a:pt x="7294" y="739"/>
                    <a:pt x="7294" y="716"/>
                  </a:cubicBezTo>
                  <a:cubicBezTo>
                    <a:pt x="7294" y="681"/>
                    <a:pt x="7277" y="663"/>
                    <a:pt x="7277" y="622"/>
                  </a:cubicBezTo>
                  <a:cubicBezTo>
                    <a:pt x="7277" y="593"/>
                    <a:pt x="7271" y="576"/>
                    <a:pt x="7283" y="553"/>
                  </a:cubicBezTo>
                  <a:cubicBezTo>
                    <a:pt x="7294" y="535"/>
                    <a:pt x="7318" y="529"/>
                    <a:pt x="7318" y="506"/>
                  </a:cubicBezTo>
                  <a:cubicBezTo>
                    <a:pt x="7318" y="454"/>
                    <a:pt x="7271" y="436"/>
                    <a:pt x="7230" y="413"/>
                  </a:cubicBezTo>
                  <a:cubicBezTo>
                    <a:pt x="7190" y="390"/>
                    <a:pt x="7178" y="372"/>
                    <a:pt x="7155" y="337"/>
                  </a:cubicBezTo>
                  <a:cubicBezTo>
                    <a:pt x="7149" y="320"/>
                    <a:pt x="7125" y="320"/>
                    <a:pt x="7125" y="308"/>
                  </a:cubicBezTo>
                  <a:cubicBezTo>
                    <a:pt x="7125" y="296"/>
                    <a:pt x="7131" y="296"/>
                    <a:pt x="7131" y="291"/>
                  </a:cubicBezTo>
                  <a:cubicBezTo>
                    <a:pt x="7131" y="250"/>
                    <a:pt x="7090" y="244"/>
                    <a:pt x="7056" y="221"/>
                  </a:cubicBezTo>
                  <a:cubicBezTo>
                    <a:pt x="7038" y="209"/>
                    <a:pt x="7027" y="198"/>
                    <a:pt x="7003" y="186"/>
                  </a:cubicBezTo>
                  <a:cubicBezTo>
                    <a:pt x="6986" y="174"/>
                    <a:pt x="6957" y="174"/>
                    <a:pt x="6957" y="157"/>
                  </a:cubicBezTo>
                  <a:cubicBezTo>
                    <a:pt x="6957" y="128"/>
                    <a:pt x="6957" y="99"/>
                    <a:pt x="6933" y="99"/>
                  </a:cubicBezTo>
                  <a:cubicBezTo>
                    <a:pt x="6904" y="99"/>
                    <a:pt x="6887" y="104"/>
                    <a:pt x="6858" y="104"/>
                  </a:cubicBezTo>
                  <a:cubicBezTo>
                    <a:pt x="6799" y="104"/>
                    <a:pt x="6764" y="58"/>
                    <a:pt x="6747" y="0"/>
                  </a:cubicBezTo>
                  <a:cubicBezTo>
                    <a:pt x="6724" y="11"/>
                    <a:pt x="6712" y="23"/>
                    <a:pt x="6695" y="35"/>
                  </a:cubicBezTo>
                  <a:cubicBezTo>
                    <a:pt x="6648" y="17"/>
                    <a:pt x="6648" y="17"/>
                    <a:pt x="6648" y="17"/>
                  </a:cubicBezTo>
                  <a:cubicBezTo>
                    <a:pt x="6636" y="17"/>
                    <a:pt x="6636" y="17"/>
                    <a:pt x="6636" y="17"/>
                  </a:cubicBezTo>
                  <a:cubicBezTo>
                    <a:pt x="6666" y="58"/>
                    <a:pt x="6677" y="87"/>
                    <a:pt x="6712" y="104"/>
                  </a:cubicBezTo>
                  <a:cubicBezTo>
                    <a:pt x="6706" y="116"/>
                    <a:pt x="6706" y="116"/>
                    <a:pt x="6706" y="116"/>
                  </a:cubicBezTo>
                  <a:cubicBezTo>
                    <a:pt x="6689" y="116"/>
                    <a:pt x="6677" y="116"/>
                    <a:pt x="6654" y="116"/>
                  </a:cubicBezTo>
                  <a:cubicBezTo>
                    <a:pt x="6654" y="163"/>
                    <a:pt x="6631" y="192"/>
                    <a:pt x="6590" y="221"/>
                  </a:cubicBezTo>
                  <a:cubicBezTo>
                    <a:pt x="6572" y="227"/>
                    <a:pt x="6572" y="250"/>
                    <a:pt x="6555" y="250"/>
                  </a:cubicBezTo>
                  <a:cubicBezTo>
                    <a:pt x="6508" y="250"/>
                    <a:pt x="6508" y="192"/>
                    <a:pt x="6508" y="145"/>
                  </a:cubicBezTo>
                  <a:cubicBezTo>
                    <a:pt x="6508" y="81"/>
                    <a:pt x="6514" y="133"/>
                    <a:pt x="6468" y="157"/>
                  </a:cubicBezTo>
                  <a:cubicBezTo>
                    <a:pt x="6450" y="168"/>
                    <a:pt x="6421" y="163"/>
                    <a:pt x="6421" y="186"/>
                  </a:cubicBezTo>
                  <a:cubicBezTo>
                    <a:pt x="6421" y="203"/>
                    <a:pt x="6450" y="203"/>
                    <a:pt x="6456" y="221"/>
                  </a:cubicBezTo>
                  <a:cubicBezTo>
                    <a:pt x="6427" y="227"/>
                    <a:pt x="6415" y="250"/>
                    <a:pt x="6392" y="250"/>
                  </a:cubicBezTo>
                  <a:cubicBezTo>
                    <a:pt x="6322" y="250"/>
                    <a:pt x="6386" y="168"/>
                    <a:pt x="6305" y="256"/>
                  </a:cubicBezTo>
                  <a:cubicBezTo>
                    <a:pt x="6310" y="279"/>
                    <a:pt x="6310" y="279"/>
                    <a:pt x="6310" y="279"/>
                  </a:cubicBezTo>
                  <a:cubicBezTo>
                    <a:pt x="6299" y="296"/>
                    <a:pt x="6275" y="308"/>
                    <a:pt x="6275" y="331"/>
                  </a:cubicBezTo>
                  <a:cubicBezTo>
                    <a:pt x="6275" y="349"/>
                    <a:pt x="6287" y="355"/>
                    <a:pt x="6287" y="372"/>
                  </a:cubicBezTo>
                  <a:cubicBezTo>
                    <a:pt x="6287" y="396"/>
                    <a:pt x="6252" y="390"/>
                    <a:pt x="6229" y="396"/>
                  </a:cubicBezTo>
                  <a:cubicBezTo>
                    <a:pt x="6235" y="413"/>
                    <a:pt x="6235" y="425"/>
                    <a:pt x="6241" y="442"/>
                  </a:cubicBezTo>
                  <a:cubicBezTo>
                    <a:pt x="6235" y="436"/>
                    <a:pt x="6235" y="436"/>
                    <a:pt x="6235" y="436"/>
                  </a:cubicBezTo>
                  <a:cubicBezTo>
                    <a:pt x="6223" y="419"/>
                    <a:pt x="6206" y="419"/>
                    <a:pt x="6200" y="401"/>
                  </a:cubicBezTo>
                  <a:cubicBezTo>
                    <a:pt x="6188" y="390"/>
                    <a:pt x="6194" y="361"/>
                    <a:pt x="6171" y="361"/>
                  </a:cubicBezTo>
                  <a:cubicBezTo>
                    <a:pt x="6095" y="361"/>
                    <a:pt x="6112" y="483"/>
                    <a:pt x="6112" y="285"/>
                  </a:cubicBezTo>
                  <a:lnTo>
                    <a:pt x="6118" y="279"/>
                  </a:lnTo>
                  <a:cubicBezTo>
                    <a:pt x="6118" y="256"/>
                    <a:pt x="6095" y="256"/>
                    <a:pt x="6078" y="244"/>
                  </a:cubicBezTo>
                  <a:cubicBezTo>
                    <a:pt x="6078" y="349"/>
                    <a:pt x="6078" y="349"/>
                    <a:pt x="6078" y="349"/>
                  </a:cubicBezTo>
                  <a:cubicBezTo>
                    <a:pt x="6078" y="372"/>
                    <a:pt x="6078" y="384"/>
                    <a:pt x="6072" y="407"/>
                  </a:cubicBezTo>
                  <a:cubicBezTo>
                    <a:pt x="6037" y="407"/>
                    <a:pt x="6008" y="407"/>
                    <a:pt x="5990" y="442"/>
                  </a:cubicBezTo>
                  <a:cubicBezTo>
                    <a:pt x="5984" y="436"/>
                    <a:pt x="5984" y="430"/>
                    <a:pt x="5979" y="430"/>
                  </a:cubicBezTo>
                  <a:cubicBezTo>
                    <a:pt x="5979" y="419"/>
                    <a:pt x="5979" y="419"/>
                    <a:pt x="5979" y="419"/>
                  </a:cubicBezTo>
                  <a:cubicBezTo>
                    <a:pt x="5955" y="419"/>
                    <a:pt x="5955" y="419"/>
                    <a:pt x="5955" y="419"/>
                  </a:cubicBezTo>
                  <a:cubicBezTo>
                    <a:pt x="5949" y="419"/>
                    <a:pt x="5944" y="413"/>
                    <a:pt x="5938" y="413"/>
                  </a:cubicBezTo>
                  <a:cubicBezTo>
                    <a:pt x="5932" y="413"/>
                    <a:pt x="5932" y="419"/>
                    <a:pt x="5926" y="419"/>
                  </a:cubicBezTo>
                  <a:cubicBezTo>
                    <a:pt x="5932" y="454"/>
                    <a:pt x="5880" y="459"/>
                    <a:pt x="5880" y="494"/>
                  </a:cubicBezTo>
                  <a:cubicBezTo>
                    <a:pt x="5880" y="529"/>
                    <a:pt x="5915" y="547"/>
                    <a:pt x="5944" y="547"/>
                  </a:cubicBezTo>
                  <a:cubicBezTo>
                    <a:pt x="5944" y="553"/>
                    <a:pt x="5949" y="553"/>
                    <a:pt x="5949" y="559"/>
                  </a:cubicBezTo>
                  <a:cubicBezTo>
                    <a:pt x="5949" y="576"/>
                    <a:pt x="5938" y="588"/>
                    <a:pt x="5926" y="599"/>
                  </a:cubicBezTo>
                  <a:cubicBezTo>
                    <a:pt x="5932" y="611"/>
                    <a:pt x="5932" y="611"/>
                    <a:pt x="5932" y="611"/>
                  </a:cubicBezTo>
                  <a:cubicBezTo>
                    <a:pt x="5938" y="611"/>
                    <a:pt x="5938" y="617"/>
                    <a:pt x="5944" y="617"/>
                  </a:cubicBezTo>
                  <a:cubicBezTo>
                    <a:pt x="5949" y="617"/>
                    <a:pt x="5955" y="611"/>
                    <a:pt x="5961" y="605"/>
                  </a:cubicBezTo>
                  <a:cubicBezTo>
                    <a:pt x="5967" y="611"/>
                    <a:pt x="5973" y="622"/>
                    <a:pt x="5979" y="622"/>
                  </a:cubicBezTo>
                  <a:cubicBezTo>
                    <a:pt x="5990" y="622"/>
                    <a:pt x="5996" y="628"/>
                    <a:pt x="6002" y="628"/>
                  </a:cubicBezTo>
                  <a:cubicBezTo>
                    <a:pt x="5990" y="634"/>
                    <a:pt x="5984" y="640"/>
                    <a:pt x="5984" y="652"/>
                  </a:cubicBezTo>
                  <a:cubicBezTo>
                    <a:pt x="5984" y="669"/>
                    <a:pt x="6008" y="675"/>
                    <a:pt x="6025" y="692"/>
                  </a:cubicBezTo>
                  <a:cubicBezTo>
                    <a:pt x="6002" y="698"/>
                    <a:pt x="5990" y="710"/>
                    <a:pt x="5967" y="710"/>
                  </a:cubicBezTo>
                  <a:cubicBezTo>
                    <a:pt x="5932" y="710"/>
                    <a:pt x="5915" y="687"/>
                    <a:pt x="5886" y="675"/>
                  </a:cubicBezTo>
                  <a:cubicBezTo>
                    <a:pt x="5886" y="687"/>
                    <a:pt x="5880" y="692"/>
                    <a:pt x="5874" y="704"/>
                  </a:cubicBezTo>
                  <a:cubicBezTo>
                    <a:pt x="5816" y="675"/>
                    <a:pt x="5816" y="570"/>
                    <a:pt x="5810" y="687"/>
                  </a:cubicBezTo>
                  <a:cubicBezTo>
                    <a:pt x="5786" y="687"/>
                    <a:pt x="5769" y="687"/>
                    <a:pt x="5746" y="687"/>
                  </a:cubicBezTo>
                  <a:cubicBezTo>
                    <a:pt x="5746" y="698"/>
                    <a:pt x="5746" y="704"/>
                    <a:pt x="5746" y="716"/>
                  </a:cubicBezTo>
                  <a:cubicBezTo>
                    <a:pt x="5769" y="716"/>
                    <a:pt x="5769" y="716"/>
                    <a:pt x="5769" y="716"/>
                  </a:cubicBezTo>
                  <a:cubicBezTo>
                    <a:pt x="5786" y="716"/>
                    <a:pt x="5798" y="704"/>
                    <a:pt x="5821" y="704"/>
                  </a:cubicBezTo>
                  <a:cubicBezTo>
                    <a:pt x="5798" y="722"/>
                    <a:pt x="5786" y="733"/>
                    <a:pt x="5763" y="739"/>
                  </a:cubicBezTo>
                  <a:cubicBezTo>
                    <a:pt x="5769" y="762"/>
                    <a:pt x="5786" y="768"/>
                    <a:pt x="5810" y="768"/>
                  </a:cubicBezTo>
                  <a:cubicBezTo>
                    <a:pt x="5821" y="768"/>
                    <a:pt x="5833" y="756"/>
                    <a:pt x="5845" y="756"/>
                  </a:cubicBezTo>
                  <a:cubicBezTo>
                    <a:pt x="5839" y="774"/>
                    <a:pt x="5839" y="785"/>
                    <a:pt x="5839" y="809"/>
                  </a:cubicBezTo>
                  <a:cubicBezTo>
                    <a:pt x="5839" y="838"/>
                    <a:pt x="5932" y="919"/>
                    <a:pt x="5909" y="914"/>
                  </a:cubicBezTo>
                  <a:cubicBezTo>
                    <a:pt x="5862" y="896"/>
                    <a:pt x="5874" y="867"/>
                    <a:pt x="5839" y="867"/>
                  </a:cubicBezTo>
                  <a:cubicBezTo>
                    <a:pt x="5827" y="867"/>
                    <a:pt x="5821" y="879"/>
                    <a:pt x="5816" y="885"/>
                  </a:cubicBezTo>
                  <a:cubicBezTo>
                    <a:pt x="5792" y="873"/>
                    <a:pt x="5775" y="873"/>
                    <a:pt x="5769" y="855"/>
                  </a:cubicBezTo>
                  <a:cubicBezTo>
                    <a:pt x="5757" y="838"/>
                    <a:pt x="5775" y="815"/>
                    <a:pt x="5763" y="797"/>
                  </a:cubicBezTo>
                  <a:cubicBezTo>
                    <a:pt x="5746" y="785"/>
                    <a:pt x="5728" y="803"/>
                    <a:pt x="5711" y="797"/>
                  </a:cubicBezTo>
                  <a:cubicBezTo>
                    <a:pt x="5699" y="791"/>
                    <a:pt x="5699" y="780"/>
                    <a:pt x="5687" y="780"/>
                  </a:cubicBezTo>
                  <a:cubicBezTo>
                    <a:pt x="5658" y="780"/>
                    <a:pt x="5653" y="815"/>
                    <a:pt x="5629" y="826"/>
                  </a:cubicBezTo>
                  <a:cubicBezTo>
                    <a:pt x="5641" y="850"/>
                    <a:pt x="5641" y="850"/>
                    <a:pt x="5641" y="850"/>
                  </a:cubicBezTo>
                  <a:cubicBezTo>
                    <a:pt x="5629" y="867"/>
                    <a:pt x="5618" y="879"/>
                    <a:pt x="5594" y="879"/>
                  </a:cubicBezTo>
                  <a:cubicBezTo>
                    <a:pt x="5583" y="879"/>
                    <a:pt x="5571" y="867"/>
                    <a:pt x="5565" y="855"/>
                  </a:cubicBezTo>
                  <a:cubicBezTo>
                    <a:pt x="5554" y="879"/>
                    <a:pt x="5519" y="879"/>
                    <a:pt x="5519" y="908"/>
                  </a:cubicBezTo>
                  <a:cubicBezTo>
                    <a:pt x="5519" y="914"/>
                    <a:pt x="5524" y="919"/>
                    <a:pt x="5530" y="925"/>
                  </a:cubicBezTo>
                  <a:cubicBezTo>
                    <a:pt x="5507" y="943"/>
                    <a:pt x="5501" y="972"/>
                    <a:pt x="5501" y="1001"/>
                  </a:cubicBezTo>
                  <a:cubicBezTo>
                    <a:pt x="5501" y="1018"/>
                    <a:pt x="5513" y="1030"/>
                    <a:pt x="5530" y="1030"/>
                  </a:cubicBezTo>
                  <a:cubicBezTo>
                    <a:pt x="5530" y="1030"/>
                    <a:pt x="5536" y="1030"/>
                    <a:pt x="5542" y="1030"/>
                  </a:cubicBezTo>
                  <a:cubicBezTo>
                    <a:pt x="5554" y="1030"/>
                    <a:pt x="5554" y="1030"/>
                    <a:pt x="5554" y="1030"/>
                  </a:cubicBezTo>
                  <a:cubicBezTo>
                    <a:pt x="5554" y="1042"/>
                    <a:pt x="5554" y="1053"/>
                    <a:pt x="5554" y="1071"/>
                  </a:cubicBezTo>
                  <a:cubicBezTo>
                    <a:pt x="5618" y="1042"/>
                    <a:pt x="5629" y="1001"/>
                    <a:pt x="5676" y="954"/>
                  </a:cubicBezTo>
                  <a:cubicBezTo>
                    <a:pt x="5676" y="1013"/>
                    <a:pt x="5676" y="1013"/>
                    <a:pt x="5676" y="1013"/>
                  </a:cubicBezTo>
                  <a:cubicBezTo>
                    <a:pt x="5676" y="1048"/>
                    <a:pt x="5612" y="1048"/>
                    <a:pt x="5612" y="1088"/>
                  </a:cubicBezTo>
                  <a:cubicBezTo>
                    <a:pt x="5612" y="1094"/>
                    <a:pt x="5618" y="1100"/>
                    <a:pt x="5618" y="1111"/>
                  </a:cubicBezTo>
                  <a:cubicBezTo>
                    <a:pt x="5606" y="1117"/>
                    <a:pt x="5594" y="1123"/>
                    <a:pt x="5594" y="1135"/>
                  </a:cubicBezTo>
                  <a:cubicBezTo>
                    <a:pt x="5594" y="1152"/>
                    <a:pt x="5606" y="1158"/>
                    <a:pt x="5606" y="1176"/>
                  </a:cubicBezTo>
                  <a:cubicBezTo>
                    <a:pt x="5606" y="1193"/>
                    <a:pt x="5583" y="1193"/>
                    <a:pt x="5571" y="1211"/>
                  </a:cubicBezTo>
                  <a:cubicBezTo>
                    <a:pt x="5554" y="1205"/>
                    <a:pt x="5548" y="1199"/>
                    <a:pt x="5530" y="1193"/>
                  </a:cubicBezTo>
                  <a:cubicBezTo>
                    <a:pt x="5524" y="1228"/>
                    <a:pt x="5524" y="1245"/>
                    <a:pt x="5513" y="1274"/>
                  </a:cubicBezTo>
                  <a:cubicBezTo>
                    <a:pt x="5524" y="1280"/>
                    <a:pt x="5530" y="1286"/>
                    <a:pt x="5542" y="1286"/>
                  </a:cubicBezTo>
                  <a:cubicBezTo>
                    <a:pt x="5554" y="1286"/>
                    <a:pt x="5559" y="1280"/>
                    <a:pt x="5571" y="1280"/>
                  </a:cubicBezTo>
                  <a:cubicBezTo>
                    <a:pt x="5589" y="1280"/>
                    <a:pt x="5757" y="1333"/>
                    <a:pt x="5723" y="1344"/>
                  </a:cubicBezTo>
                  <a:cubicBezTo>
                    <a:pt x="5658" y="1327"/>
                    <a:pt x="5623" y="1344"/>
                    <a:pt x="5565" y="1333"/>
                  </a:cubicBezTo>
                  <a:cubicBezTo>
                    <a:pt x="5536" y="1327"/>
                    <a:pt x="5519" y="1304"/>
                    <a:pt x="5490" y="1304"/>
                  </a:cubicBezTo>
                  <a:lnTo>
                    <a:pt x="5484" y="1309"/>
                  </a:lnTo>
                  <a:cubicBezTo>
                    <a:pt x="5484" y="1333"/>
                    <a:pt x="5501" y="1350"/>
                    <a:pt x="5524" y="1350"/>
                  </a:cubicBezTo>
                  <a:cubicBezTo>
                    <a:pt x="5524" y="1368"/>
                    <a:pt x="5519" y="1374"/>
                    <a:pt x="5513" y="1385"/>
                  </a:cubicBezTo>
                  <a:cubicBezTo>
                    <a:pt x="5495" y="1374"/>
                    <a:pt x="5490" y="1356"/>
                    <a:pt x="5466" y="1356"/>
                  </a:cubicBezTo>
                  <a:cubicBezTo>
                    <a:pt x="5460" y="1356"/>
                    <a:pt x="5455" y="1362"/>
                    <a:pt x="5449" y="1362"/>
                  </a:cubicBezTo>
                  <a:cubicBezTo>
                    <a:pt x="5408" y="1362"/>
                    <a:pt x="5408" y="1315"/>
                    <a:pt x="5385" y="1286"/>
                  </a:cubicBezTo>
                  <a:cubicBezTo>
                    <a:pt x="5361" y="1257"/>
                    <a:pt x="5332" y="1263"/>
                    <a:pt x="5297" y="1263"/>
                  </a:cubicBezTo>
                  <a:cubicBezTo>
                    <a:pt x="5292" y="1263"/>
                    <a:pt x="5292" y="1263"/>
                    <a:pt x="5286" y="1263"/>
                  </a:cubicBezTo>
                  <a:cubicBezTo>
                    <a:pt x="5297" y="1286"/>
                    <a:pt x="5315" y="1286"/>
                    <a:pt x="5315" y="1309"/>
                  </a:cubicBezTo>
                  <a:cubicBezTo>
                    <a:pt x="5315" y="1315"/>
                    <a:pt x="5309" y="1315"/>
                    <a:pt x="5309" y="1321"/>
                  </a:cubicBezTo>
                  <a:cubicBezTo>
                    <a:pt x="5286" y="1321"/>
                    <a:pt x="5286" y="1321"/>
                    <a:pt x="5286" y="1321"/>
                  </a:cubicBezTo>
                  <a:cubicBezTo>
                    <a:pt x="5274" y="1321"/>
                    <a:pt x="5268" y="1333"/>
                    <a:pt x="5257" y="1333"/>
                  </a:cubicBezTo>
                  <a:cubicBezTo>
                    <a:pt x="5245" y="1333"/>
                    <a:pt x="5239" y="1315"/>
                    <a:pt x="5228" y="1309"/>
                  </a:cubicBezTo>
                  <a:cubicBezTo>
                    <a:pt x="5204" y="1280"/>
                    <a:pt x="5175" y="1269"/>
                    <a:pt x="5175" y="1228"/>
                  </a:cubicBezTo>
                  <a:cubicBezTo>
                    <a:pt x="5175" y="1222"/>
                    <a:pt x="5181" y="1216"/>
                    <a:pt x="5181" y="1205"/>
                  </a:cubicBezTo>
                  <a:cubicBezTo>
                    <a:pt x="5158" y="1211"/>
                    <a:pt x="5158" y="1211"/>
                    <a:pt x="5158" y="1211"/>
                  </a:cubicBezTo>
                  <a:cubicBezTo>
                    <a:pt x="5152" y="1211"/>
                    <a:pt x="5152" y="1205"/>
                    <a:pt x="5146" y="1205"/>
                  </a:cubicBezTo>
                  <a:cubicBezTo>
                    <a:pt x="5140" y="1205"/>
                    <a:pt x="5140" y="1211"/>
                    <a:pt x="5134" y="1211"/>
                  </a:cubicBezTo>
                  <a:cubicBezTo>
                    <a:pt x="5134" y="1228"/>
                    <a:pt x="5129" y="1234"/>
                    <a:pt x="5129" y="1251"/>
                  </a:cubicBezTo>
                  <a:cubicBezTo>
                    <a:pt x="5129" y="1257"/>
                    <a:pt x="5134" y="1257"/>
                    <a:pt x="5134" y="1263"/>
                  </a:cubicBezTo>
                  <a:cubicBezTo>
                    <a:pt x="5169" y="1263"/>
                    <a:pt x="5169" y="1263"/>
                    <a:pt x="5169" y="1263"/>
                  </a:cubicBezTo>
                  <a:cubicBezTo>
                    <a:pt x="5169" y="1327"/>
                    <a:pt x="5169" y="1327"/>
                    <a:pt x="5169" y="1327"/>
                  </a:cubicBezTo>
                  <a:cubicBezTo>
                    <a:pt x="5158" y="1339"/>
                    <a:pt x="5134" y="1339"/>
                    <a:pt x="5134" y="1350"/>
                  </a:cubicBezTo>
                  <a:cubicBezTo>
                    <a:pt x="5134" y="1368"/>
                    <a:pt x="5146" y="1374"/>
                    <a:pt x="5146" y="1385"/>
                  </a:cubicBezTo>
                  <a:cubicBezTo>
                    <a:pt x="5146" y="1408"/>
                    <a:pt x="5111" y="1414"/>
                    <a:pt x="5111" y="1437"/>
                  </a:cubicBezTo>
                  <a:cubicBezTo>
                    <a:pt x="5111" y="1472"/>
                    <a:pt x="5158" y="1455"/>
                    <a:pt x="5181" y="1472"/>
                  </a:cubicBezTo>
                  <a:cubicBezTo>
                    <a:pt x="5204" y="1502"/>
                    <a:pt x="5198" y="1537"/>
                    <a:pt x="5210" y="1571"/>
                  </a:cubicBezTo>
                  <a:cubicBezTo>
                    <a:pt x="5228" y="1566"/>
                    <a:pt x="5245" y="1571"/>
                    <a:pt x="5263" y="1560"/>
                  </a:cubicBezTo>
                  <a:cubicBezTo>
                    <a:pt x="5274" y="1566"/>
                    <a:pt x="5274" y="1566"/>
                    <a:pt x="5274" y="1566"/>
                  </a:cubicBezTo>
                  <a:cubicBezTo>
                    <a:pt x="5257" y="1583"/>
                    <a:pt x="5245" y="1589"/>
                    <a:pt x="5222" y="1600"/>
                  </a:cubicBezTo>
                  <a:cubicBezTo>
                    <a:pt x="5251" y="1641"/>
                    <a:pt x="5280" y="1665"/>
                    <a:pt x="5216" y="1624"/>
                  </a:cubicBezTo>
                  <a:cubicBezTo>
                    <a:pt x="5233" y="1670"/>
                    <a:pt x="5245" y="1700"/>
                    <a:pt x="5274" y="1740"/>
                  </a:cubicBezTo>
                  <a:cubicBezTo>
                    <a:pt x="5268" y="1752"/>
                    <a:pt x="5268" y="1752"/>
                    <a:pt x="5268" y="1752"/>
                  </a:cubicBezTo>
                  <a:cubicBezTo>
                    <a:pt x="5233" y="1729"/>
                    <a:pt x="5210" y="1717"/>
                    <a:pt x="5181" y="1694"/>
                  </a:cubicBezTo>
                  <a:cubicBezTo>
                    <a:pt x="5158" y="1670"/>
                    <a:pt x="5164" y="1630"/>
                    <a:pt x="5134" y="1630"/>
                  </a:cubicBezTo>
                  <a:cubicBezTo>
                    <a:pt x="5117" y="1630"/>
                    <a:pt x="5129" y="1659"/>
                    <a:pt x="5129" y="1676"/>
                  </a:cubicBezTo>
                  <a:cubicBezTo>
                    <a:pt x="5129" y="1705"/>
                    <a:pt x="5152" y="1717"/>
                    <a:pt x="5164" y="1746"/>
                  </a:cubicBezTo>
                  <a:cubicBezTo>
                    <a:pt x="5158" y="1752"/>
                    <a:pt x="5146" y="1758"/>
                    <a:pt x="5134" y="1758"/>
                  </a:cubicBezTo>
                  <a:cubicBezTo>
                    <a:pt x="5134" y="1787"/>
                    <a:pt x="5105" y="1793"/>
                    <a:pt x="5105" y="1822"/>
                  </a:cubicBezTo>
                  <a:cubicBezTo>
                    <a:pt x="5105" y="1833"/>
                    <a:pt x="5111" y="1839"/>
                    <a:pt x="5111" y="1851"/>
                  </a:cubicBezTo>
                  <a:cubicBezTo>
                    <a:pt x="5111" y="1886"/>
                    <a:pt x="5094" y="2031"/>
                    <a:pt x="5094" y="1926"/>
                  </a:cubicBezTo>
                  <a:cubicBezTo>
                    <a:pt x="5094" y="1909"/>
                    <a:pt x="5100" y="1897"/>
                    <a:pt x="5100" y="1880"/>
                  </a:cubicBezTo>
                  <a:cubicBezTo>
                    <a:pt x="5100" y="1839"/>
                    <a:pt x="5065" y="1828"/>
                    <a:pt x="5030" y="1804"/>
                  </a:cubicBezTo>
                  <a:cubicBezTo>
                    <a:pt x="4989" y="1763"/>
                    <a:pt x="5006" y="1717"/>
                    <a:pt x="4977" y="1665"/>
                  </a:cubicBezTo>
                  <a:cubicBezTo>
                    <a:pt x="4954" y="1624"/>
                    <a:pt x="4902" y="1618"/>
                    <a:pt x="4902" y="1571"/>
                  </a:cubicBezTo>
                  <a:cubicBezTo>
                    <a:pt x="4902" y="1554"/>
                    <a:pt x="4907" y="1548"/>
                    <a:pt x="4907" y="1531"/>
                  </a:cubicBezTo>
                  <a:cubicBezTo>
                    <a:pt x="4907" y="1513"/>
                    <a:pt x="4907" y="1513"/>
                    <a:pt x="4907" y="1513"/>
                  </a:cubicBezTo>
                  <a:cubicBezTo>
                    <a:pt x="4896" y="1507"/>
                    <a:pt x="4890" y="1507"/>
                    <a:pt x="4872" y="1502"/>
                  </a:cubicBezTo>
                  <a:cubicBezTo>
                    <a:pt x="4878" y="1478"/>
                    <a:pt x="4878" y="1478"/>
                    <a:pt x="4878" y="1478"/>
                  </a:cubicBezTo>
                  <a:cubicBezTo>
                    <a:pt x="4855" y="1449"/>
                    <a:pt x="4808" y="1443"/>
                    <a:pt x="4808" y="1403"/>
                  </a:cubicBezTo>
                  <a:cubicBezTo>
                    <a:pt x="4808" y="1374"/>
                    <a:pt x="4826" y="1362"/>
                    <a:pt x="4832" y="1333"/>
                  </a:cubicBezTo>
                  <a:cubicBezTo>
                    <a:pt x="4814" y="1333"/>
                    <a:pt x="4808" y="1333"/>
                    <a:pt x="4791" y="1333"/>
                  </a:cubicBezTo>
                  <a:cubicBezTo>
                    <a:pt x="4779" y="1374"/>
                    <a:pt x="4756" y="1391"/>
                    <a:pt x="4715" y="1397"/>
                  </a:cubicBezTo>
                  <a:cubicBezTo>
                    <a:pt x="4721" y="1420"/>
                    <a:pt x="4715" y="1432"/>
                    <a:pt x="4715" y="1455"/>
                  </a:cubicBezTo>
                  <a:cubicBezTo>
                    <a:pt x="4715" y="1478"/>
                    <a:pt x="4733" y="1490"/>
                    <a:pt x="4756" y="1496"/>
                  </a:cubicBezTo>
                  <a:cubicBezTo>
                    <a:pt x="4750" y="1502"/>
                    <a:pt x="4750" y="1507"/>
                    <a:pt x="4750" y="1513"/>
                  </a:cubicBezTo>
                  <a:cubicBezTo>
                    <a:pt x="4715" y="1513"/>
                    <a:pt x="4692" y="1525"/>
                    <a:pt x="4657" y="1525"/>
                  </a:cubicBezTo>
                  <a:cubicBezTo>
                    <a:pt x="4640" y="1525"/>
                    <a:pt x="4634" y="1507"/>
                    <a:pt x="4622" y="1502"/>
                  </a:cubicBezTo>
                  <a:cubicBezTo>
                    <a:pt x="4616" y="1542"/>
                    <a:pt x="4622" y="1560"/>
                    <a:pt x="4622" y="1600"/>
                  </a:cubicBezTo>
                  <a:cubicBezTo>
                    <a:pt x="4611" y="1600"/>
                    <a:pt x="4611" y="1600"/>
                    <a:pt x="4611" y="1600"/>
                  </a:cubicBezTo>
                  <a:cubicBezTo>
                    <a:pt x="4552" y="1612"/>
                    <a:pt x="4535" y="1647"/>
                    <a:pt x="4500" y="1694"/>
                  </a:cubicBezTo>
                  <a:cubicBezTo>
                    <a:pt x="4471" y="1740"/>
                    <a:pt x="4436" y="1763"/>
                    <a:pt x="4436" y="1816"/>
                  </a:cubicBezTo>
                  <a:cubicBezTo>
                    <a:pt x="4436" y="1886"/>
                    <a:pt x="4453" y="1926"/>
                    <a:pt x="4459" y="1991"/>
                  </a:cubicBezTo>
                  <a:cubicBezTo>
                    <a:pt x="4459" y="2031"/>
                    <a:pt x="4442" y="2060"/>
                    <a:pt x="4471" y="2089"/>
                  </a:cubicBezTo>
                  <a:cubicBezTo>
                    <a:pt x="4488" y="2113"/>
                    <a:pt x="4552" y="2095"/>
                    <a:pt x="4552" y="2130"/>
                  </a:cubicBezTo>
                  <a:cubicBezTo>
                    <a:pt x="4552" y="2206"/>
                    <a:pt x="4482" y="2241"/>
                    <a:pt x="4412" y="2282"/>
                  </a:cubicBezTo>
                  <a:cubicBezTo>
                    <a:pt x="4360" y="2311"/>
                    <a:pt x="4337" y="2346"/>
                    <a:pt x="4273" y="2357"/>
                  </a:cubicBezTo>
                  <a:cubicBezTo>
                    <a:pt x="4249" y="2363"/>
                    <a:pt x="4255" y="2392"/>
                    <a:pt x="4238" y="2404"/>
                  </a:cubicBezTo>
                  <a:cubicBezTo>
                    <a:pt x="4244" y="2421"/>
                    <a:pt x="4255" y="2427"/>
                    <a:pt x="4255" y="2450"/>
                  </a:cubicBezTo>
                  <a:cubicBezTo>
                    <a:pt x="4255" y="2474"/>
                    <a:pt x="4232" y="2491"/>
                    <a:pt x="4209" y="2491"/>
                  </a:cubicBezTo>
                  <a:cubicBezTo>
                    <a:pt x="4203" y="2491"/>
                    <a:pt x="4197" y="2497"/>
                    <a:pt x="4186" y="2497"/>
                  </a:cubicBezTo>
                  <a:cubicBezTo>
                    <a:pt x="4191" y="2509"/>
                    <a:pt x="4191" y="2509"/>
                    <a:pt x="4191" y="2520"/>
                  </a:cubicBezTo>
                  <a:cubicBezTo>
                    <a:pt x="4191" y="2619"/>
                    <a:pt x="4139" y="2666"/>
                    <a:pt x="4086" y="2741"/>
                  </a:cubicBezTo>
                  <a:cubicBezTo>
                    <a:pt x="4023" y="2817"/>
                    <a:pt x="3988" y="2870"/>
                    <a:pt x="3906" y="2928"/>
                  </a:cubicBezTo>
                  <a:cubicBezTo>
                    <a:pt x="3825" y="2980"/>
                    <a:pt x="3766" y="2998"/>
                    <a:pt x="3673" y="3033"/>
                  </a:cubicBezTo>
                  <a:cubicBezTo>
                    <a:pt x="3592" y="3067"/>
                    <a:pt x="3551" y="3108"/>
                    <a:pt x="3464" y="3108"/>
                  </a:cubicBezTo>
                  <a:cubicBezTo>
                    <a:pt x="3400" y="3108"/>
                    <a:pt x="3400" y="3108"/>
                    <a:pt x="3400" y="3108"/>
                  </a:cubicBezTo>
                  <a:cubicBezTo>
                    <a:pt x="3306" y="3108"/>
                    <a:pt x="3260" y="3178"/>
                    <a:pt x="3167" y="3178"/>
                  </a:cubicBezTo>
                  <a:cubicBezTo>
                    <a:pt x="3103" y="3178"/>
                    <a:pt x="3074" y="3126"/>
                    <a:pt x="3010" y="3126"/>
                  </a:cubicBezTo>
                  <a:cubicBezTo>
                    <a:pt x="2998" y="3126"/>
                    <a:pt x="2998" y="3132"/>
                    <a:pt x="2992" y="3132"/>
                  </a:cubicBezTo>
                  <a:cubicBezTo>
                    <a:pt x="2992" y="3143"/>
                    <a:pt x="2992" y="3149"/>
                    <a:pt x="2992" y="3161"/>
                  </a:cubicBezTo>
                  <a:cubicBezTo>
                    <a:pt x="2975" y="3161"/>
                    <a:pt x="2969" y="3149"/>
                    <a:pt x="2957" y="3149"/>
                  </a:cubicBezTo>
                  <a:cubicBezTo>
                    <a:pt x="2887" y="3149"/>
                    <a:pt x="2882" y="3225"/>
                    <a:pt x="2829" y="3271"/>
                  </a:cubicBezTo>
                  <a:cubicBezTo>
                    <a:pt x="2777" y="3312"/>
                    <a:pt x="2730" y="3324"/>
                    <a:pt x="2666" y="3324"/>
                  </a:cubicBezTo>
                  <a:cubicBezTo>
                    <a:pt x="2619" y="3324"/>
                    <a:pt x="2619" y="3324"/>
                    <a:pt x="2619" y="3324"/>
                  </a:cubicBezTo>
                  <a:cubicBezTo>
                    <a:pt x="2550" y="3341"/>
                    <a:pt x="2497" y="3341"/>
                    <a:pt x="2433" y="3376"/>
                  </a:cubicBezTo>
                  <a:cubicBezTo>
                    <a:pt x="2387" y="3405"/>
                    <a:pt x="2375" y="3440"/>
                    <a:pt x="2334" y="3469"/>
                  </a:cubicBezTo>
                  <a:cubicBezTo>
                    <a:pt x="2264" y="3522"/>
                    <a:pt x="2206" y="3539"/>
                    <a:pt x="2119" y="3539"/>
                  </a:cubicBezTo>
                  <a:cubicBezTo>
                    <a:pt x="2072" y="3539"/>
                    <a:pt x="2055" y="3481"/>
                    <a:pt x="2002" y="3481"/>
                  </a:cubicBezTo>
                  <a:cubicBezTo>
                    <a:pt x="1944" y="3481"/>
                    <a:pt x="1915" y="3527"/>
                    <a:pt x="1863" y="3527"/>
                  </a:cubicBezTo>
                  <a:cubicBezTo>
                    <a:pt x="1845" y="3527"/>
                    <a:pt x="1839" y="3522"/>
                    <a:pt x="1828" y="3522"/>
                  </a:cubicBezTo>
                  <a:cubicBezTo>
                    <a:pt x="1828" y="3516"/>
                    <a:pt x="1857" y="3411"/>
                    <a:pt x="1839" y="3446"/>
                  </a:cubicBezTo>
                  <a:cubicBezTo>
                    <a:pt x="1775" y="3533"/>
                    <a:pt x="1705" y="3556"/>
                    <a:pt x="1607" y="3603"/>
                  </a:cubicBezTo>
                  <a:cubicBezTo>
                    <a:pt x="1589" y="3591"/>
                    <a:pt x="1589" y="3591"/>
                    <a:pt x="1589" y="3591"/>
                  </a:cubicBezTo>
                  <a:cubicBezTo>
                    <a:pt x="1572" y="3615"/>
                    <a:pt x="1577" y="3644"/>
                    <a:pt x="1554" y="3656"/>
                  </a:cubicBezTo>
                  <a:cubicBezTo>
                    <a:pt x="1508" y="3685"/>
                    <a:pt x="1455" y="3679"/>
                    <a:pt x="1420" y="3719"/>
                  </a:cubicBezTo>
                  <a:cubicBezTo>
                    <a:pt x="1356" y="3784"/>
                    <a:pt x="1333" y="3830"/>
                    <a:pt x="1263" y="3888"/>
                  </a:cubicBezTo>
                  <a:cubicBezTo>
                    <a:pt x="1164" y="3976"/>
                    <a:pt x="1088" y="3999"/>
                    <a:pt x="960" y="4028"/>
                  </a:cubicBezTo>
                  <a:cubicBezTo>
                    <a:pt x="925" y="4040"/>
                    <a:pt x="914" y="4075"/>
                    <a:pt x="879" y="4075"/>
                  </a:cubicBezTo>
                  <a:cubicBezTo>
                    <a:pt x="867" y="4075"/>
                    <a:pt x="856" y="4075"/>
                    <a:pt x="844" y="4075"/>
                  </a:cubicBezTo>
                  <a:cubicBezTo>
                    <a:pt x="821" y="4110"/>
                    <a:pt x="826" y="4145"/>
                    <a:pt x="803" y="4179"/>
                  </a:cubicBezTo>
                  <a:cubicBezTo>
                    <a:pt x="780" y="4220"/>
                    <a:pt x="751" y="4238"/>
                    <a:pt x="739" y="4284"/>
                  </a:cubicBezTo>
                  <a:cubicBezTo>
                    <a:pt x="727" y="4342"/>
                    <a:pt x="733" y="4389"/>
                    <a:pt x="687" y="4424"/>
                  </a:cubicBezTo>
                  <a:cubicBezTo>
                    <a:pt x="681" y="4412"/>
                    <a:pt x="669" y="4406"/>
                    <a:pt x="658" y="4401"/>
                  </a:cubicBezTo>
                  <a:cubicBezTo>
                    <a:pt x="646" y="4430"/>
                    <a:pt x="623" y="4436"/>
                    <a:pt x="593" y="4447"/>
                  </a:cubicBezTo>
                  <a:cubicBezTo>
                    <a:pt x="588" y="4436"/>
                    <a:pt x="582" y="4424"/>
                    <a:pt x="582" y="4406"/>
                  </a:cubicBezTo>
                  <a:cubicBezTo>
                    <a:pt x="582" y="4383"/>
                    <a:pt x="593" y="4371"/>
                    <a:pt x="593" y="4342"/>
                  </a:cubicBezTo>
                  <a:cubicBezTo>
                    <a:pt x="559" y="4249"/>
                    <a:pt x="559" y="4249"/>
                    <a:pt x="559" y="4249"/>
                  </a:cubicBezTo>
                  <a:cubicBezTo>
                    <a:pt x="564" y="4232"/>
                    <a:pt x="564" y="4226"/>
                    <a:pt x="564" y="4208"/>
                  </a:cubicBezTo>
                  <a:cubicBezTo>
                    <a:pt x="553" y="4139"/>
                    <a:pt x="553" y="4139"/>
                    <a:pt x="553" y="4139"/>
                  </a:cubicBezTo>
                  <a:cubicBezTo>
                    <a:pt x="559" y="4121"/>
                    <a:pt x="582" y="4110"/>
                    <a:pt x="582" y="4086"/>
                  </a:cubicBezTo>
                  <a:cubicBezTo>
                    <a:pt x="582" y="4080"/>
                    <a:pt x="576" y="4069"/>
                    <a:pt x="570" y="4069"/>
                  </a:cubicBezTo>
                  <a:cubicBezTo>
                    <a:pt x="524" y="4069"/>
                    <a:pt x="512" y="4121"/>
                    <a:pt x="495" y="4162"/>
                  </a:cubicBezTo>
                  <a:cubicBezTo>
                    <a:pt x="477" y="4208"/>
                    <a:pt x="466" y="4238"/>
                    <a:pt x="442" y="4278"/>
                  </a:cubicBezTo>
                  <a:cubicBezTo>
                    <a:pt x="425" y="4319"/>
                    <a:pt x="425" y="4342"/>
                    <a:pt x="413" y="4377"/>
                  </a:cubicBezTo>
                  <a:cubicBezTo>
                    <a:pt x="396" y="4424"/>
                    <a:pt x="372" y="4447"/>
                    <a:pt x="372" y="4494"/>
                  </a:cubicBezTo>
                  <a:cubicBezTo>
                    <a:pt x="372" y="4581"/>
                    <a:pt x="442" y="4622"/>
                    <a:pt x="442" y="4709"/>
                  </a:cubicBezTo>
                  <a:cubicBezTo>
                    <a:pt x="442" y="4732"/>
                    <a:pt x="419" y="4738"/>
                    <a:pt x="419" y="4762"/>
                  </a:cubicBezTo>
                  <a:cubicBezTo>
                    <a:pt x="419" y="4797"/>
                    <a:pt x="425" y="4814"/>
                    <a:pt x="425" y="4843"/>
                  </a:cubicBezTo>
                  <a:cubicBezTo>
                    <a:pt x="425" y="4925"/>
                    <a:pt x="372" y="4960"/>
                    <a:pt x="332" y="5035"/>
                  </a:cubicBezTo>
                  <a:cubicBezTo>
                    <a:pt x="267" y="5157"/>
                    <a:pt x="233" y="5239"/>
                    <a:pt x="233" y="5379"/>
                  </a:cubicBezTo>
                  <a:cubicBezTo>
                    <a:pt x="233" y="5524"/>
                    <a:pt x="384" y="5582"/>
                    <a:pt x="361" y="5728"/>
                  </a:cubicBezTo>
                  <a:cubicBezTo>
                    <a:pt x="361" y="5757"/>
                    <a:pt x="361" y="5786"/>
                    <a:pt x="390" y="5804"/>
                  </a:cubicBezTo>
                  <a:cubicBezTo>
                    <a:pt x="413" y="5815"/>
                    <a:pt x="436" y="5821"/>
                    <a:pt x="448" y="5844"/>
                  </a:cubicBezTo>
                  <a:cubicBezTo>
                    <a:pt x="477" y="5926"/>
                    <a:pt x="477" y="5984"/>
                    <a:pt x="530" y="6054"/>
                  </a:cubicBezTo>
                  <a:cubicBezTo>
                    <a:pt x="564" y="6095"/>
                    <a:pt x="576" y="6124"/>
                    <a:pt x="611" y="6159"/>
                  </a:cubicBezTo>
                  <a:cubicBezTo>
                    <a:pt x="629" y="6188"/>
                    <a:pt x="658" y="6199"/>
                    <a:pt x="658" y="6229"/>
                  </a:cubicBezTo>
                  <a:cubicBezTo>
                    <a:pt x="658" y="6234"/>
                    <a:pt x="646" y="6240"/>
                    <a:pt x="646" y="6246"/>
                  </a:cubicBezTo>
                  <a:cubicBezTo>
                    <a:pt x="646" y="6258"/>
                    <a:pt x="652" y="6264"/>
                    <a:pt x="652" y="6275"/>
                  </a:cubicBezTo>
                  <a:cubicBezTo>
                    <a:pt x="652" y="6281"/>
                    <a:pt x="634" y="6281"/>
                    <a:pt x="634" y="6287"/>
                  </a:cubicBezTo>
                  <a:cubicBezTo>
                    <a:pt x="629" y="6310"/>
                    <a:pt x="634" y="6322"/>
                    <a:pt x="634" y="6339"/>
                  </a:cubicBezTo>
                  <a:cubicBezTo>
                    <a:pt x="629" y="6357"/>
                    <a:pt x="611" y="6362"/>
                    <a:pt x="611" y="6386"/>
                  </a:cubicBezTo>
                  <a:cubicBezTo>
                    <a:pt x="611" y="6409"/>
                    <a:pt x="629" y="6421"/>
                    <a:pt x="629" y="6444"/>
                  </a:cubicBezTo>
                  <a:cubicBezTo>
                    <a:pt x="629" y="6479"/>
                    <a:pt x="599" y="6520"/>
                    <a:pt x="559" y="6520"/>
                  </a:cubicBezTo>
                  <a:cubicBezTo>
                    <a:pt x="524" y="6520"/>
                    <a:pt x="530" y="6473"/>
                    <a:pt x="512" y="6444"/>
                  </a:cubicBezTo>
                  <a:cubicBezTo>
                    <a:pt x="495" y="6409"/>
                    <a:pt x="471" y="6397"/>
                    <a:pt x="460" y="6362"/>
                  </a:cubicBezTo>
                  <a:cubicBezTo>
                    <a:pt x="448" y="6362"/>
                    <a:pt x="448" y="6362"/>
                    <a:pt x="448" y="6362"/>
                  </a:cubicBezTo>
                  <a:cubicBezTo>
                    <a:pt x="425" y="6386"/>
                    <a:pt x="396" y="6397"/>
                    <a:pt x="355" y="6351"/>
                  </a:cubicBezTo>
                  <a:cubicBezTo>
                    <a:pt x="355" y="6304"/>
                    <a:pt x="384" y="6275"/>
                    <a:pt x="384" y="6229"/>
                  </a:cubicBezTo>
                  <a:cubicBezTo>
                    <a:pt x="384" y="6194"/>
                    <a:pt x="355" y="6182"/>
                    <a:pt x="337" y="6153"/>
                  </a:cubicBezTo>
                  <a:cubicBezTo>
                    <a:pt x="308" y="6112"/>
                    <a:pt x="303" y="6089"/>
                    <a:pt x="267" y="6054"/>
                  </a:cubicBezTo>
                  <a:cubicBezTo>
                    <a:pt x="250" y="6060"/>
                    <a:pt x="250" y="6060"/>
                    <a:pt x="250" y="6060"/>
                  </a:cubicBezTo>
                  <a:cubicBezTo>
                    <a:pt x="244" y="6077"/>
                    <a:pt x="244" y="6083"/>
                    <a:pt x="244" y="6101"/>
                  </a:cubicBezTo>
                  <a:cubicBezTo>
                    <a:pt x="244" y="6135"/>
                    <a:pt x="244" y="6135"/>
                    <a:pt x="244" y="6135"/>
                  </a:cubicBezTo>
                  <a:cubicBezTo>
                    <a:pt x="244" y="6176"/>
                    <a:pt x="273" y="6188"/>
                    <a:pt x="291" y="6229"/>
                  </a:cubicBezTo>
                  <a:cubicBezTo>
                    <a:pt x="308" y="6281"/>
                    <a:pt x="308" y="6316"/>
                    <a:pt x="343" y="6362"/>
                  </a:cubicBezTo>
                  <a:cubicBezTo>
                    <a:pt x="367" y="6403"/>
                    <a:pt x="401" y="6409"/>
                    <a:pt x="442" y="6438"/>
                  </a:cubicBezTo>
                  <a:cubicBezTo>
                    <a:pt x="471" y="6461"/>
                    <a:pt x="466" y="6502"/>
                    <a:pt x="466" y="6543"/>
                  </a:cubicBezTo>
                  <a:cubicBezTo>
                    <a:pt x="466" y="6566"/>
                    <a:pt x="448" y="6578"/>
                    <a:pt x="436" y="6595"/>
                  </a:cubicBezTo>
                  <a:cubicBezTo>
                    <a:pt x="413" y="6619"/>
                    <a:pt x="407" y="6648"/>
                    <a:pt x="378" y="6648"/>
                  </a:cubicBezTo>
                  <a:cubicBezTo>
                    <a:pt x="361" y="6648"/>
                    <a:pt x="355" y="6630"/>
                    <a:pt x="343" y="6624"/>
                  </a:cubicBezTo>
                  <a:cubicBezTo>
                    <a:pt x="320" y="6613"/>
                    <a:pt x="291" y="6607"/>
                    <a:pt x="291" y="6584"/>
                  </a:cubicBezTo>
                  <a:cubicBezTo>
                    <a:pt x="291" y="6560"/>
                    <a:pt x="297" y="6549"/>
                    <a:pt x="297" y="6525"/>
                  </a:cubicBezTo>
                  <a:cubicBezTo>
                    <a:pt x="279" y="6514"/>
                    <a:pt x="262" y="6508"/>
                    <a:pt x="250" y="6490"/>
                  </a:cubicBezTo>
                  <a:cubicBezTo>
                    <a:pt x="256" y="6473"/>
                    <a:pt x="262" y="6461"/>
                    <a:pt x="262" y="6444"/>
                  </a:cubicBezTo>
                  <a:cubicBezTo>
                    <a:pt x="262" y="6421"/>
                    <a:pt x="250" y="6403"/>
                    <a:pt x="233" y="6392"/>
                  </a:cubicBezTo>
                  <a:cubicBezTo>
                    <a:pt x="215" y="6392"/>
                    <a:pt x="215" y="6392"/>
                    <a:pt x="215" y="6392"/>
                  </a:cubicBezTo>
                  <a:cubicBezTo>
                    <a:pt x="215" y="6421"/>
                    <a:pt x="215" y="6421"/>
                    <a:pt x="215" y="6421"/>
                  </a:cubicBezTo>
                  <a:cubicBezTo>
                    <a:pt x="227" y="6461"/>
                    <a:pt x="227" y="6461"/>
                    <a:pt x="227" y="6461"/>
                  </a:cubicBezTo>
                  <a:cubicBezTo>
                    <a:pt x="227" y="6502"/>
                    <a:pt x="227" y="6502"/>
                    <a:pt x="227" y="6502"/>
                  </a:cubicBezTo>
                  <a:cubicBezTo>
                    <a:pt x="215" y="6508"/>
                    <a:pt x="215" y="6508"/>
                    <a:pt x="215" y="6508"/>
                  </a:cubicBezTo>
                  <a:cubicBezTo>
                    <a:pt x="209" y="6490"/>
                    <a:pt x="204" y="6473"/>
                    <a:pt x="186" y="6461"/>
                  </a:cubicBezTo>
                  <a:cubicBezTo>
                    <a:pt x="180" y="6461"/>
                    <a:pt x="180" y="6461"/>
                    <a:pt x="180" y="6461"/>
                  </a:cubicBezTo>
                  <a:cubicBezTo>
                    <a:pt x="186" y="6496"/>
                    <a:pt x="215" y="6502"/>
                    <a:pt x="238" y="6537"/>
                  </a:cubicBezTo>
                  <a:cubicBezTo>
                    <a:pt x="273" y="6601"/>
                    <a:pt x="308" y="6630"/>
                    <a:pt x="355" y="6688"/>
                  </a:cubicBezTo>
                  <a:cubicBezTo>
                    <a:pt x="407" y="6747"/>
                    <a:pt x="419" y="6787"/>
                    <a:pt x="454" y="6851"/>
                  </a:cubicBezTo>
                  <a:cubicBezTo>
                    <a:pt x="524" y="6956"/>
                    <a:pt x="570" y="7020"/>
                    <a:pt x="582" y="7148"/>
                  </a:cubicBezTo>
                  <a:cubicBezTo>
                    <a:pt x="588" y="7148"/>
                    <a:pt x="593" y="7148"/>
                    <a:pt x="599" y="7148"/>
                  </a:cubicBezTo>
                  <a:cubicBezTo>
                    <a:pt x="605" y="7160"/>
                    <a:pt x="605" y="7160"/>
                    <a:pt x="605" y="7160"/>
                  </a:cubicBezTo>
                  <a:cubicBezTo>
                    <a:pt x="570" y="7195"/>
                    <a:pt x="576" y="7230"/>
                    <a:pt x="576" y="7276"/>
                  </a:cubicBezTo>
                  <a:cubicBezTo>
                    <a:pt x="576" y="7335"/>
                    <a:pt x="570" y="7375"/>
                    <a:pt x="599" y="7428"/>
                  </a:cubicBezTo>
                  <a:cubicBezTo>
                    <a:pt x="611" y="7445"/>
                    <a:pt x="634" y="7439"/>
                    <a:pt x="646" y="7457"/>
                  </a:cubicBezTo>
                  <a:cubicBezTo>
                    <a:pt x="669" y="7479"/>
                    <a:pt x="669" y="7497"/>
                    <a:pt x="687" y="7520"/>
                  </a:cubicBezTo>
                  <a:cubicBezTo>
                    <a:pt x="733" y="7578"/>
                    <a:pt x="768" y="7607"/>
                    <a:pt x="786" y="7677"/>
                  </a:cubicBezTo>
                  <a:cubicBezTo>
                    <a:pt x="815" y="7747"/>
                    <a:pt x="803" y="7793"/>
                    <a:pt x="838" y="7858"/>
                  </a:cubicBezTo>
                  <a:cubicBezTo>
                    <a:pt x="861" y="7898"/>
                    <a:pt x="896" y="7904"/>
                    <a:pt x="925" y="7939"/>
                  </a:cubicBezTo>
                  <a:cubicBezTo>
                    <a:pt x="989" y="8026"/>
                    <a:pt x="995" y="8096"/>
                    <a:pt x="995" y="8207"/>
                  </a:cubicBezTo>
                  <a:cubicBezTo>
                    <a:pt x="995" y="8242"/>
                    <a:pt x="978" y="8265"/>
                    <a:pt x="978" y="8306"/>
                  </a:cubicBezTo>
                  <a:cubicBezTo>
                    <a:pt x="978" y="8393"/>
                    <a:pt x="978" y="8393"/>
                    <a:pt x="978" y="8393"/>
                  </a:cubicBezTo>
                  <a:cubicBezTo>
                    <a:pt x="978" y="8416"/>
                    <a:pt x="972" y="8434"/>
                    <a:pt x="972" y="8463"/>
                  </a:cubicBezTo>
                  <a:cubicBezTo>
                    <a:pt x="972" y="8498"/>
                    <a:pt x="995" y="8510"/>
                    <a:pt x="1001" y="8539"/>
                  </a:cubicBezTo>
                  <a:cubicBezTo>
                    <a:pt x="1024" y="8608"/>
                    <a:pt x="1013" y="8649"/>
                    <a:pt x="1024" y="8719"/>
                  </a:cubicBezTo>
                  <a:cubicBezTo>
                    <a:pt x="1042" y="8824"/>
                    <a:pt x="1083" y="8876"/>
                    <a:pt x="1129" y="8969"/>
                  </a:cubicBezTo>
                  <a:cubicBezTo>
                    <a:pt x="1199" y="9092"/>
                    <a:pt x="1228" y="9167"/>
                    <a:pt x="1281" y="9295"/>
                  </a:cubicBezTo>
                  <a:cubicBezTo>
                    <a:pt x="1310" y="9360"/>
                    <a:pt x="1356" y="9389"/>
                    <a:pt x="1356" y="9458"/>
                  </a:cubicBezTo>
                  <a:cubicBezTo>
                    <a:pt x="1356" y="9534"/>
                    <a:pt x="1356" y="9534"/>
                    <a:pt x="1356" y="9534"/>
                  </a:cubicBezTo>
                  <a:cubicBezTo>
                    <a:pt x="1356" y="9546"/>
                    <a:pt x="1350" y="9552"/>
                    <a:pt x="1350" y="9563"/>
                  </a:cubicBezTo>
                  <a:cubicBezTo>
                    <a:pt x="1350" y="9604"/>
                    <a:pt x="1368" y="9627"/>
                    <a:pt x="1368" y="9674"/>
                  </a:cubicBezTo>
                  <a:cubicBezTo>
                    <a:pt x="1368" y="9703"/>
                    <a:pt x="1362" y="9720"/>
                    <a:pt x="1350" y="9744"/>
                  </a:cubicBezTo>
                  <a:cubicBezTo>
                    <a:pt x="1362" y="9784"/>
                    <a:pt x="1362" y="9784"/>
                    <a:pt x="1362" y="9784"/>
                  </a:cubicBezTo>
                  <a:cubicBezTo>
                    <a:pt x="1350" y="9819"/>
                    <a:pt x="1356" y="9843"/>
                    <a:pt x="1345" y="9872"/>
                  </a:cubicBezTo>
                  <a:cubicBezTo>
                    <a:pt x="1339" y="9883"/>
                    <a:pt x="1321" y="9883"/>
                    <a:pt x="1310" y="9889"/>
                  </a:cubicBezTo>
                  <a:cubicBezTo>
                    <a:pt x="1292" y="9907"/>
                    <a:pt x="1292" y="9930"/>
                    <a:pt x="1286" y="9959"/>
                  </a:cubicBezTo>
                  <a:cubicBezTo>
                    <a:pt x="1327" y="10209"/>
                    <a:pt x="1327" y="10209"/>
                    <a:pt x="1327" y="10209"/>
                  </a:cubicBezTo>
                  <a:cubicBezTo>
                    <a:pt x="1327" y="10291"/>
                    <a:pt x="1304" y="10338"/>
                    <a:pt x="1263" y="10413"/>
                  </a:cubicBezTo>
                  <a:cubicBezTo>
                    <a:pt x="1228" y="10483"/>
                    <a:pt x="1187" y="10535"/>
                    <a:pt x="1106" y="10535"/>
                  </a:cubicBezTo>
                  <a:cubicBezTo>
                    <a:pt x="1065" y="10535"/>
                    <a:pt x="1053" y="10495"/>
                    <a:pt x="1013" y="10471"/>
                  </a:cubicBezTo>
                  <a:cubicBezTo>
                    <a:pt x="1013" y="10518"/>
                    <a:pt x="1013" y="10518"/>
                    <a:pt x="1013" y="10518"/>
                  </a:cubicBezTo>
                  <a:cubicBezTo>
                    <a:pt x="1013" y="10541"/>
                    <a:pt x="1001" y="10547"/>
                    <a:pt x="1001" y="10564"/>
                  </a:cubicBezTo>
                  <a:cubicBezTo>
                    <a:pt x="1001" y="10704"/>
                    <a:pt x="1001" y="10704"/>
                    <a:pt x="1001" y="10704"/>
                  </a:cubicBezTo>
                  <a:cubicBezTo>
                    <a:pt x="1001" y="10751"/>
                    <a:pt x="1013" y="10780"/>
                    <a:pt x="1024" y="10827"/>
                  </a:cubicBezTo>
                  <a:cubicBezTo>
                    <a:pt x="1036" y="10873"/>
                    <a:pt x="1036" y="10902"/>
                    <a:pt x="1071" y="10931"/>
                  </a:cubicBezTo>
                  <a:cubicBezTo>
                    <a:pt x="1077" y="10914"/>
                    <a:pt x="1083" y="10902"/>
                    <a:pt x="1094" y="10885"/>
                  </a:cubicBezTo>
                  <a:cubicBezTo>
                    <a:pt x="1199" y="10925"/>
                    <a:pt x="1263" y="10954"/>
                    <a:pt x="1345" y="11036"/>
                  </a:cubicBezTo>
                  <a:cubicBezTo>
                    <a:pt x="1391" y="11083"/>
                    <a:pt x="1438" y="11100"/>
                    <a:pt x="1461" y="11158"/>
                  </a:cubicBezTo>
                  <a:cubicBezTo>
                    <a:pt x="1478" y="11187"/>
                    <a:pt x="1461" y="11211"/>
                    <a:pt x="1484" y="11228"/>
                  </a:cubicBezTo>
                  <a:cubicBezTo>
                    <a:pt x="1519" y="11251"/>
                    <a:pt x="1548" y="11234"/>
                    <a:pt x="1583" y="11246"/>
                  </a:cubicBezTo>
                  <a:cubicBezTo>
                    <a:pt x="1671" y="11275"/>
                    <a:pt x="1717" y="11298"/>
                    <a:pt x="1793" y="11345"/>
                  </a:cubicBezTo>
                  <a:cubicBezTo>
                    <a:pt x="1799" y="11327"/>
                    <a:pt x="1804" y="11316"/>
                    <a:pt x="1810" y="11298"/>
                  </a:cubicBezTo>
                  <a:cubicBezTo>
                    <a:pt x="1909" y="11345"/>
                    <a:pt x="1909" y="11345"/>
                    <a:pt x="1909" y="11345"/>
                  </a:cubicBezTo>
                  <a:cubicBezTo>
                    <a:pt x="1927" y="11333"/>
                    <a:pt x="1933" y="11316"/>
                    <a:pt x="1944" y="11298"/>
                  </a:cubicBezTo>
                  <a:cubicBezTo>
                    <a:pt x="1967" y="11316"/>
                    <a:pt x="1985" y="11327"/>
                    <a:pt x="2014" y="11327"/>
                  </a:cubicBezTo>
                  <a:cubicBezTo>
                    <a:pt x="2043" y="11327"/>
                    <a:pt x="2061" y="11333"/>
                    <a:pt x="2090" y="11333"/>
                  </a:cubicBezTo>
                  <a:cubicBezTo>
                    <a:pt x="2107" y="11333"/>
                    <a:pt x="2113" y="11310"/>
                    <a:pt x="2136" y="11310"/>
                  </a:cubicBezTo>
                  <a:cubicBezTo>
                    <a:pt x="2154" y="11310"/>
                    <a:pt x="2165" y="11316"/>
                    <a:pt x="2183" y="11310"/>
                  </a:cubicBezTo>
                  <a:cubicBezTo>
                    <a:pt x="2183" y="11321"/>
                    <a:pt x="2177" y="11327"/>
                    <a:pt x="2177" y="11339"/>
                  </a:cubicBezTo>
                  <a:cubicBezTo>
                    <a:pt x="2177" y="11350"/>
                    <a:pt x="2194" y="11345"/>
                    <a:pt x="2206" y="11350"/>
                  </a:cubicBezTo>
                  <a:cubicBezTo>
                    <a:pt x="2224" y="11356"/>
                    <a:pt x="2235" y="11374"/>
                    <a:pt x="2259" y="11374"/>
                  </a:cubicBezTo>
                  <a:cubicBezTo>
                    <a:pt x="2282" y="11374"/>
                    <a:pt x="2282" y="11333"/>
                    <a:pt x="2305" y="11333"/>
                  </a:cubicBezTo>
                  <a:cubicBezTo>
                    <a:pt x="2346" y="11333"/>
                    <a:pt x="2363" y="11374"/>
                    <a:pt x="2404" y="11379"/>
                  </a:cubicBezTo>
                  <a:cubicBezTo>
                    <a:pt x="2404" y="11316"/>
                    <a:pt x="2474" y="11304"/>
                    <a:pt x="2532" y="11269"/>
                  </a:cubicBezTo>
                  <a:cubicBezTo>
                    <a:pt x="2567" y="11251"/>
                    <a:pt x="2590" y="11251"/>
                    <a:pt x="2625" y="11228"/>
                  </a:cubicBezTo>
                  <a:cubicBezTo>
                    <a:pt x="2649" y="11211"/>
                    <a:pt x="2643" y="11182"/>
                    <a:pt x="2672" y="11170"/>
                  </a:cubicBezTo>
                  <a:cubicBezTo>
                    <a:pt x="2695" y="11153"/>
                    <a:pt x="2701" y="11135"/>
                    <a:pt x="2730" y="11123"/>
                  </a:cubicBezTo>
                  <a:cubicBezTo>
                    <a:pt x="2759" y="11112"/>
                    <a:pt x="2782" y="11117"/>
                    <a:pt x="2806" y="11094"/>
                  </a:cubicBezTo>
                  <a:cubicBezTo>
                    <a:pt x="2817" y="11083"/>
                    <a:pt x="2806" y="11059"/>
                    <a:pt x="2817" y="11042"/>
                  </a:cubicBezTo>
                  <a:cubicBezTo>
                    <a:pt x="2847" y="10995"/>
                    <a:pt x="2899" y="10995"/>
                    <a:pt x="2951" y="10995"/>
                  </a:cubicBezTo>
                  <a:cubicBezTo>
                    <a:pt x="2992" y="10995"/>
                    <a:pt x="3010" y="11013"/>
                    <a:pt x="3050" y="11019"/>
                  </a:cubicBezTo>
                  <a:cubicBezTo>
                    <a:pt x="3056" y="10995"/>
                    <a:pt x="3079" y="10995"/>
                    <a:pt x="3103" y="10990"/>
                  </a:cubicBezTo>
                  <a:cubicBezTo>
                    <a:pt x="3184" y="10827"/>
                    <a:pt x="3271" y="10687"/>
                    <a:pt x="3452" y="10687"/>
                  </a:cubicBezTo>
                  <a:cubicBezTo>
                    <a:pt x="3469" y="10687"/>
                    <a:pt x="3475" y="10698"/>
                    <a:pt x="3487" y="10698"/>
                  </a:cubicBezTo>
                  <a:cubicBezTo>
                    <a:pt x="3510" y="10698"/>
                    <a:pt x="3516" y="10687"/>
                    <a:pt x="3539" y="10687"/>
                  </a:cubicBezTo>
                  <a:cubicBezTo>
                    <a:pt x="3574" y="10687"/>
                    <a:pt x="3592" y="10704"/>
                    <a:pt x="3627" y="10704"/>
                  </a:cubicBezTo>
                  <a:cubicBezTo>
                    <a:pt x="3656" y="10704"/>
                    <a:pt x="3650" y="10664"/>
                    <a:pt x="3679" y="10658"/>
                  </a:cubicBezTo>
                  <a:cubicBezTo>
                    <a:pt x="3731" y="10646"/>
                    <a:pt x="3766" y="10646"/>
                    <a:pt x="3825" y="10646"/>
                  </a:cubicBezTo>
                  <a:cubicBezTo>
                    <a:pt x="3918" y="10646"/>
                    <a:pt x="3918" y="10646"/>
                    <a:pt x="3918" y="10646"/>
                  </a:cubicBezTo>
                  <a:cubicBezTo>
                    <a:pt x="3982" y="10646"/>
                    <a:pt x="4017" y="10617"/>
                    <a:pt x="4081" y="10617"/>
                  </a:cubicBezTo>
                  <a:cubicBezTo>
                    <a:pt x="4162" y="10617"/>
                    <a:pt x="4203" y="10664"/>
                    <a:pt x="4285" y="10664"/>
                  </a:cubicBezTo>
                  <a:cubicBezTo>
                    <a:pt x="4314" y="10664"/>
                    <a:pt x="4325" y="10640"/>
                    <a:pt x="4354" y="10640"/>
                  </a:cubicBezTo>
                  <a:cubicBezTo>
                    <a:pt x="4383" y="10640"/>
                    <a:pt x="4401" y="10652"/>
                    <a:pt x="4418" y="10681"/>
                  </a:cubicBezTo>
                  <a:cubicBezTo>
                    <a:pt x="4424" y="10698"/>
                    <a:pt x="4424" y="10722"/>
                    <a:pt x="4442" y="10722"/>
                  </a:cubicBezTo>
                  <a:cubicBezTo>
                    <a:pt x="4465" y="10722"/>
                    <a:pt x="4482" y="10727"/>
                    <a:pt x="4500" y="10716"/>
                  </a:cubicBezTo>
                  <a:cubicBezTo>
                    <a:pt x="4523" y="10704"/>
                    <a:pt x="4523" y="10664"/>
                    <a:pt x="4552" y="10664"/>
                  </a:cubicBezTo>
                  <a:cubicBezTo>
                    <a:pt x="4581" y="10664"/>
                    <a:pt x="4593" y="10687"/>
                    <a:pt x="4622" y="10687"/>
                  </a:cubicBezTo>
                  <a:cubicBezTo>
                    <a:pt x="4640" y="10687"/>
                    <a:pt x="4645" y="10675"/>
                    <a:pt x="4657" y="10669"/>
                  </a:cubicBezTo>
                  <a:cubicBezTo>
                    <a:pt x="4709" y="10669"/>
                    <a:pt x="4709" y="10669"/>
                    <a:pt x="4709" y="10669"/>
                  </a:cubicBezTo>
                  <a:cubicBezTo>
                    <a:pt x="4768" y="10669"/>
                    <a:pt x="4797" y="10658"/>
                    <a:pt x="4855" y="10658"/>
                  </a:cubicBezTo>
                  <a:cubicBezTo>
                    <a:pt x="4902" y="10658"/>
                    <a:pt x="4907" y="10722"/>
                    <a:pt x="4954" y="10722"/>
                  </a:cubicBezTo>
                  <a:cubicBezTo>
                    <a:pt x="5012" y="10722"/>
                    <a:pt x="5041" y="10693"/>
                    <a:pt x="5094" y="10664"/>
                  </a:cubicBezTo>
                  <a:cubicBezTo>
                    <a:pt x="5117" y="10652"/>
                    <a:pt x="5134" y="10652"/>
                    <a:pt x="5164" y="10646"/>
                  </a:cubicBezTo>
                  <a:cubicBezTo>
                    <a:pt x="5187" y="10640"/>
                    <a:pt x="5210" y="10640"/>
                    <a:pt x="5210" y="10623"/>
                  </a:cubicBezTo>
                  <a:cubicBezTo>
                    <a:pt x="5210" y="10605"/>
                    <a:pt x="5198" y="10599"/>
                    <a:pt x="5198" y="10582"/>
                  </a:cubicBezTo>
                  <a:cubicBezTo>
                    <a:pt x="5198" y="10518"/>
                    <a:pt x="5280" y="10518"/>
                    <a:pt x="5315" y="10465"/>
                  </a:cubicBezTo>
                  <a:cubicBezTo>
                    <a:pt x="5350" y="10413"/>
                    <a:pt x="5344" y="10372"/>
                    <a:pt x="5356" y="10314"/>
                  </a:cubicBezTo>
                  <a:cubicBezTo>
                    <a:pt x="5373" y="10244"/>
                    <a:pt x="5396" y="10204"/>
                    <a:pt x="5455" y="10169"/>
                  </a:cubicBezTo>
                  <a:cubicBezTo>
                    <a:pt x="5507" y="10139"/>
                    <a:pt x="5530" y="10105"/>
                    <a:pt x="5583" y="10105"/>
                  </a:cubicBezTo>
                  <a:cubicBezTo>
                    <a:pt x="5635" y="10105"/>
                    <a:pt x="5635" y="10105"/>
                    <a:pt x="5635" y="10105"/>
                  </a:cubicBezTo>
                  <a:cubicBezTo>
                    <a:pt x="5693" y="10105"/>
                    <a:pt x="5717" y="10070"/>
                    <a:pt x="5763" y="10041"/>
                  </a:cubicBezTo>
                  <a:cubicBezTo>
                    <a:pt x="5856" y="9982"/>
                    <a:pt x="5909" y="9942"/>
                    <a:pt x="6013" y="9918"/>
                  </a:cubicBezTo>
                  <a:cubicBezTo>
                    <a:pt x="6153" y="9907"/>
                    <a:pt x="6188" y="9761"/>
                    <a:pt x="6322" y="9726"/>
                  </a:cubicBezTo>
                  <a:cubicBezTo>
                    <a:pt x="6345" y="9732"/>
                    <a:pt x="6345" y="9732"/>
                    <a:pt x="6345" y="9732"/>
                  </a:cubicBezTo>
                  <a:cubicBezTo>
                    <a:pt x="6363" y="9720"/>
                    <a:pt x="6375" y="9709"/>
                    <a:pt x="6398" y="9709"/>
                  </a:cubicBezTo>
                  <a:cubicBezTo>
                    <a:pt x="6485" y="9709"/>
                    <a:pt x="6526" y="9761"/>
                    <a:pt x="6607" y="9761"/>
                  </a:cubicBezTo>
                  <a:cubicBezTo>
                    <a:pt x="6764" y="9761"/>
                    <a:pt x="6852" y="9744"/>
                    <a:pt x="7009" y="9709"/>
                  </a:cubicBezTo>
                  <a:cubicBezTo>
                    <a:pt x="7079" y="9691"/>
                    <a:pt x="7108" y="9656"/>
                    <a:pt x="7178" y="9639"/>
                  </a:cubicBezTo>
                  <a:cubicBezTo>
                    <a:pt x="7300" y="9610"/>
                    <a:pt x="7364" y="9581"/>
                    <a:pt x="7481" y="9528"/>
                  </a:cubicBezTo>
                  <a:cubicBezTo>
                    <a:pt x="7585" y="9487"/>
                    <a:pt x="7626" y="9406"/>
                    <a:pt x="7737" y="9406"/>
                  </a:cubicBezTo>
                  <a:lnTo>
                    <a:pt x="7737" y="9406"/>
                  </a:lnTo>
                  <a:cubicBezTo>
                    <a:pt x="7737" y="6258"/>
                    <a:pt x="7737" y="6258"/>
                    <a:pt x="7737" y="6258"/>
                  </a:cubicBezTo>
                  <a:lnTo>
                    <a:pt x="7737" y="6258"/>
                  </a:lnTo>
                  <a:cubicBezTo>
                    <a:pt x="7713" y="576"/>
                    <a:pt x="7713" y="576"/>
                    <a:pt x="7713" y="576"/>
                  </a:cubicBezTo>
                  <a:close/>
                  <a:moveTo>
                    <a:pt x="1123" y="3580"/>
                  </a:moveTo>
                  <a:lnTo>
                    <a:pt x="1123" y="3580"/>
                  </a:lnTo>
                  <a:cubicBezTo>
                    <a:pt x="1141" y="3539"/>
                    <a:pt x="1164" y="3510"/>
                    <a:pt x="1205" y="3498"/>
                  </a:cubicBezTo>
                  <a:cubicBezTo>
                    <a:pt x="1205" y="3539"/>
                    <a:pt x="1187" y="3586"/>
                    <a:pt x="1147" y="3586"/>
                  </a:cubicBezTo>
                  <a:cubicBezTo>
                    <a:pt x="1135" y="3586"/>
                    <a:pt x="1129" y="3586"/>
                    <a:pt x="1123" y="3580"/>
                  </a:cubicBezTo>
                  <a:close/>
                  <a:moveTo>
                    <a:pt x="29" y="6019"/>
                  </a:moveTo>
                  <a:lnTo>
                    <a:pt x="29" y="6019"/>
                  </a:lnTo>
                  <a:cubicBezTo>
                    <a:pt x="23" y="6019"/>
                    <a:pt x="17" y="6013"/>
                    <a:pt x="6" y="6013"/>
                  </a:cubicBezTo>
                  <a:cubicBezTo>
                    <a:pt x="6" y="6019"/>
                    <a:pt x="0" y="6025"/>
                    <a:pt x="0" y="6036"/>
                  </a:cubicBezTo>
                  <a:cubicBezTo>
                    <a:pt x="0" y="6118"/>
                    <a:pt x="29" y="6164"/>
                    <a:pt x="70" y="6234"/>
                  </a:cubicBezTo>
                  <a:cubicBezTo>
                    <a:pt x="93" y="6275"/>
                    <a:pt x="99" y="6304"/>
                    <a:pt x="122" y="6339"/>
                  </a:cubicBezTo>
                  <a:cubicBezTo>
                    <a:pt x="116" y="6223"/>
                    <a:pt x="29" y="6170"/>
                    <a:pt x="29" y="6054"/>
                  </a:cubicBezTo>
                  <a:lnTo>
                    <a:pt x="29" y="6019"/>
                  </a:lnTo>
                  <a:close/>
                </a:path>
              </a:pathLst>
            </a:custGeom>
            <a:grpFill/>
            <a:ln w="3175" cap="flat" cmpd="sng">
              <a:solidFill>
                <a:schemeClr val="bg1"/>
              </a:solidFill>
              <a:bevel/>
              <a:headEnd/>
              <a:tailEnd/>
            </a:ln>
            <a:effectLst/>
          </p:spPr>
          <p:txBody>
            <a:bodyPr wrap="none" anchor="ctr"/>
            <a:lstStyle/>
            <a:p>
              <a:endParaRPr lang="en-US" sz="4050"/>
            </a:p>
          </p:txBody>
        </p:sp>
        <p:sp>
          <p:nvSpPr>
            <p:cNvPr id="17" name="Freeform 8">
              <a:extLst>
                <a:ext uri="{FF2B5EF4-FFF2-40B4-BE49-F238E27FC236}">
                  <a16:creationId xmlns:a16="http://schemas.microsoft.com/office/drawing/2014/main" id="{CFFBDBD1-2DDD-580A-CBD6-47ACF685B0C5}"/>
                </a:ext>
              </a:extLst>
            </p:cNvPr>
            <p:cNvSpPr>
              <a:spLocks noChangeArrowheads="1"/>
            </p:cNvSpPr>
            <p:nvPr/>
          </p:nvSpPr>
          <p:spPr bwMode="auto">
            <a:xfrm>
              <a:off x="16292133" y="3470940"/>
              <a:ext cx="1916832" cy="3344973"/>
            </a:xfrm>
            <a:custGeom>
              <a:avLst/>
              <a:gdLst>
                <a:gd name="T0" fmla="*/ 984 w 4355"/>
                <a:gd name="T1" fmla="*/ 157 h 7604"/>
                <a:gd name="T2" fmla="*/ 874 w 4355"/>
                <a:gd name="T3" fmla="*/ 227 h 7604"/>
                <a:gd name="T4" fmla="*/ 676 w 4355"/>
                <a:gd name="T5" fmla="*/ 59 h 7604"/>
                <a:gd name="T6" fmla="*/ 897 w 4355"/>
                <a:gd name="T7" fmla="*/ 379 h 7604"/>
                <a:gd name="T8" fmla="*/ 1171 w 4355"/>
                <a:gd name="T9" fmla="*/ 268 h 7604"/>
                <a:gd name="T10" fmla="*/ 664 w 4355"/>
                <a:gd name="T11" fmla="*/ 169 h 7604"/>
                <a:gd name="T12" fmla="*/ 781 w 4355"/>
                <a:gd name="T13" fmla="*/ 361 h 7604"/>
                <a:gd name="T14" fmla="*/ 554 w 4355"/>
                <a:gd name="T15" fmla="*/ 315 h 7604"/>
                <a:gd name="T16" fmla="*/ 571 w 4355"/>
                <a:gd name="T17" fmla="*/ 204 h 7604"/>
                <a:gd name="T18" fmla="*/ 3591 w 4355"/>
                <a:gd name="T19" fmla="*/ 1374 h 7604"/>
                <a:gd name="T20" fmla="*/ 3824 w 4355"/>
                <a:gd name="T21" fmla="*/ 1549 h 7604"/>
                <a:gd name="T22" fmla="*/ 3708 w 4355"/>
                <a:gd name="T23" fmla="*/ 1520 h 7604"/>
                <a:gd name="T24" fmla="*/ 3754 w 4355"/>
                <a:gd name="T25" fmla="*/ 1386 h 7604"/>
                <a:gd name="T26" fmla="*/ 3498 w 4355"/>
                <a:gd name="T27" fmla="*/ 1298 h 7604"/>
                <a:gd name="T28" fmla="*/ 3498 w 4355"/>
                <a:gd name="T29" fmla="*/ 1298 h 7604"/>
                <a:gd name="T30" fmla="*/ 3894 w 4355"/>
                <a:gd name="T31" fmla="*/ 2352 h 7604"/>
                <a:gd name="T32" fmla="*/ 4348 w 4355"/>
                <a:gd name="T33" fmla="*/ 2742 h 7604"/>
                <a:gd name="T34" fmla="*/ 0 w 4355"/>
                <a:gd name="T35" fmla="*/ 1904 h 7604"/>
                <a:gd name="T36" fmla="*/ 117 w 4355"/>
                <a:gd name="T37" fmla="*/ 1898 h 7604"/>
                <a:gd name="T38" fmla="*/ 292 w 4355"/>
                <a:gd name="T39" fmla="*/ 1997 h 7604"/>
                <a:gd name="T40" fmla="*/ 297 w 4355"/>
                <a:gd name="T41" fmla="*/ 1881 h 7604"/>
                <a:gd name="T42" fmla="*/ 449 w 4355"/>
                <a:gd name="T43" fmla="*/ 1828 h 7604"/>
                <a:gd name="T44" fmla="*/ 361 w 4355"/>
                <a:gd name="T45" fmla="*/ 1724 h 7604"/>
                <a:gd name="T46" fmla="*/ 268 w 4355"/>
                <a:gd name="T47" fmla="*/ 1531 h 7604"/>
                <a:gd name="T48" fmla="*/ 466 w 4355"/>
                <a:gd name="T49" fmla="*/ 1217 h 7604"/>
                <a:gd name="T50" fmla="*/ 629 w 4355"/>
                <a:gd name="T51" fmla="*/ 1112 h 7604"/>
                <a:gd name="T52" fmla="*/ 664 w 4355"/>
                <a:gd name="T53" fmla="*/ 815 h 7604"/>
                <a:gd name="T54" fmla="*/ 781 w 4355"/>
                <a:gd name="T55" fmla="*/ 763 h 7604"/>
                <a:gd name="T56" fmla="*/ 880 w 4355"/>
                <a:gd name="T57" fmla="*/ 740 h 7604"/>
                <a:gd name="T58" fmla="*/ 949 w 4355"/>
                <a:gd name="T59" fmla="*/ 751 h 7604"/>
                <a:gd name="T60" fmla="*/ 1060 w 4355"/>
                <a:gd name="T61" fmla="*/ 588 h 7604"/>
                <a:gd name="T62" fmla="*/ 1369 w 4355"/>
                <a:gd name="T63" fmla="*/ 588 h 7604"/>
                <a:gd name="T64" fmla="*/ 1753 w 4355"/>
                <a:gd name="T65" fmla="*/ 425 h 7604"/>
                <a:gd name="T66" fmla="*/ 1718 w 4355"/>
                <a:gd name="T67" fmla="*/ 297 h 7604"/>
                <a:gd name="T68" fmla="*/ 1374 w 4355"/>
                <a:gd name="T69" fmla="*/ 94 h 7604"/>
                <a:gd name="T70" fmla="*/ 1526 w 4355"/>
                <a:gd name="T71" fmla="*/ 128 h 7604"/>
                <a:gd name="T72" fmla="*/ 1613 w 4355"/>
                <a:gd name="T73" fmla="*/ 41 h 7604"/>
                <a:gd name="T74" fmla="*/ 1712 w 4355"/>
                <a:gd name="T75" fmla="*/ 0 h 7604"/>
                <a:gd name="T76" fmla="*/ 1840 w 4355"/>
                <a:gd name="T77" fmla="*/ 204 h 7604"/>
                <a:gd name="T78" fmla="*/ 2235 w 4355"/>
                <a:gd name="T79" fmla="*/ 385 h 7604"/>
                <a:gd name="T80" fmla="*/ 2375 w 4355"/>
                <a:gd name="T81" fmla="*/ 437 h 7604"/>
                <a:gd name="T82" fmla="*/ 2631 w 4355"/>
                <a:gd name="T83" fmla="*/ 507 h 7604"/>
                <a:gd name="T84" fmla="*/ 2957 w 4355"/>
                <a:gd name="T85" fmla="*/ 583 h 7604"/>
                <a:gd name="T86" fmla="*/ 3097 w 4355"/>
                <a:gd name="T87" fmla="*/ 536 h 7604"/>
                <a:gd name="T88" fmla="*/ 3295 w 4355"/>
                <a:gd name="T89" fmla="*/ 425 h 7604"/>
                <a:gd name="T90" fmla="*/ 3242 w 4355"/>
                <a:gd name="T91" fmla="*/ 594 h 7604"/>
                <a:gd name="T92" fmla="*/ 3358 w 4355"/>
                <a:gd name="T93" fmla="*/ 693 h 7604"/>
                <a:gd name="T94" fmla="*/ 3469 w 4355"/>
                <a:gd name="T95" fmla="*/ 542 h 7604"/>
                <a:gd name="T96" fmla="*/ 3737 w 4355"/>
                <a:gd name="T97" fmla="*/ 583 h 7604"/>
                <a:gd name="T98" fmla="*/ 3743 w 4355"/>
                <a:gd name="T99" fmla="*/ 681 h 7604"/>
                <a:gd name="T100" fmla="*/ 3650 w 4355"/>
                <a:gd name="T101" fmla="*/ 932 h 7604"/>
                <a:gd name="T102" fmla="*/ 3539 w 4355"/>
                <a:gd name="T103" fmla="*/ 978 h 7604"/>
                <a:gd name="T104" fmla="*/ 3428 w 4355"/>
                <a:gd name="T105" fmla="*/ 1007 h 7604"/>
                <a:gd name="T106" fmla="*/ 3329 w 4355"/>
                <a:gd name="T107" fmla="*/ 1165 h 7604"/>
                <a:gd name="T108" fmla="*/ 3230 w 4355"/>
                <a:gd name="T109" fmla="*/ 1601 h 7604"/>
                <a:gd name="T110" fmla="*/ 3242 w 4355"/>
                <a:gd name="T111" fmla="*/ 2015 h 7604"/>
                <a:gd name="T112" fmla="*/ 3725 w 4355"/>
                <a:gd name="T113" fmla="*/ 2410 h 7604"/>
                <a:gd name="T114" fmla="*/ 3964 w 4355"/>
                <a:gd name="T115" fmla="*/ 2474 h 7604"/>
                <a:gd name="T116" fmla="*/ 4226 w 4355"/>
                <a:gd name="T117" fmla="*/ 2626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55" h="7604">
                  <a:moveTo>
                    <a:pt x="1089" y="59"/>
                  </a:moveTo>
                  <a:lnTo>
                    <a:pt x="1089" y="59"/>
                  </a:lnTo>
                  <a:cubicBezTo>
                    <a:pt x="1083" y="105"/>
                    <a:pt x="1089" y="128"/>
                    <a:pt x="1089" y="175"/>
                  </a:cubicBezTo>
                  <a:cubicBezTo>
                    <a:pt x="1077" y="146"/>
                    <a:pt x="1072" y="117"/>
                    <a:pt x="1043" y="117"/>
                  </a:cubicBezTo>
                  <a:cubicBezTo>
                    <a:pt x="1013" y="117"/>
                    <a:pt x="984" y="128"/>
                    <a:pt x="984" y="157"/>
                  </a:cubicBezTo>
                  <a:cubicBezTo>
                    <a:pt x="984" y="181"/>
                    <a:pt x="984" y="192"/>
                    <a:pt x="984" y="210"/>
                  </a:cubicBezTo>
                  <a:cubicBezTo>
                    <a:pt x="967" y="181"/>
                    <a:pt x="978" y="128"/>
                    <a:pt x="944" y="128"/>
                  </a:cubicBezTo>
                  <a:cubicBezTo>
                    <a:pt x="909" y="128"/>
                    <a:pt x="891" y="157"/>
                    <a:pt x="856" y="163"/>
                  </a:cubicBezTo>
                  <a:cubicBezTo>
                    <a:pt x="862" y="187"/>
                    <a:pt x="874" y="198"/>
                    <a:pt x="885" y="227"/>
                  </a:cubicBezTo>
                  <a:cubicBezTo>
                    <a:pt x="874" y="227"/>
                    <a:pt x="874" y="227"/>
                    <a:pt x="874" y="227"/>
                  </a:cubicBezTo>
                  <a:cubicBezTo>
                    <a:pt x="845" y="210"/>
                    <a:pt x="833" y="187"/>
                    <a:pt x="798" y="169"/>
                  </a:cubicBezTo>
                  <a:cubicBezTo>
                    <a:pt x="775" y="163"/>
                    <a:pt x="751" y="157"/>
                    <a:pt x="746" y="128"/>
                  </a:cubicBezTo>
                  <a:cubicBezTo>
                    <a:pt x="769" y="128"/>
                    <a:pt x="769" y="128"/>
                    <a:pt x="769" y="128"/>
                  </a:cubicBezTo>
                  <a:cubicBezTo>
                    <a:pt x="769" y="123"/>
                    <a:pt x="769" y="117"/>
                    <a:pt x="775" y="111"/>
                  </a:cubicBezTo>
                  <a:cubicBezTo>
                    <a:pt x="734" y="105"/>
                    <a:pt x="717" y="76"/>
                    <a:pt x="676" y="59"/>
                  </a:cubicBezTo>
                  <a:cubicBezTo>
                    <a:pt x="676" y="59"/>
                    <a:pt x="670" y="64"/>
                    <a:pt x="670" y="70"/>
                  </a:cubicBezTo>
                  <a:cubicBezTo>
                    <a:pt x="670" y="157"/>
                    <a:pt x="722" y="198"/>
                    <a:pt x="722" y="291"/>
                  </a:cubicBezTo>
                  <a:cubicBezTo>
                    <a:pt x="751" y="291"/>
                    <a:pt x="769" y="297"/>
                    <a:pt x="786" y="309"/>
                  </a:cubicBezTo>
                  <a:cubicBezTo>
                    <a:pt x="815" y="320"/>
                    <a:pt x="804" y="355"/>
                    <a:pt x="827" y="373"/>
                  </a:cubicBezTo>
                  <a:cubicBezTo>
                    <a:pt x="850" y="385"/>
                    <a:pt x="868" y="373"/>
                    <a:pt x="897" y="379"/>
                  </a:cubicBezTo>
                  <a:cubicBezTo>
                    <a:pt x="920" y="390"/>
                    <a:pt x="932" y="408"/>
                    <a:pt x="949" y="431"/>
                  </a:cubicBezTo>
                  <a:cubicBezTo>
                    <a:pt x="967" y="420"/>
                    <a:pt x="967" y="396"/>
                    <a:pt x="984" y="385"/>
                  </a:cubicBezTo>
                  <a:cubicBezTo>
                    <a:pt x="1008" y="367"/>
                    <a:pt x="1037" y="373"/>
                    <a:pt x="1060" y="350"/>
                  </a:cubicBezTo>
                  <a:cubicBezTo>
                    <a:pt x="1095" y="320"/>
                    <a:pt x="1095" y="262"/>
                    <a:pt x="1141" y="262"/>
                  </a:cubicBezTo>
                  <a:cubicBezTo>
                    <a:pt x="1153" y="262"/>
                    <a:pt x="1159" y="268"/>
                    <a:pt x="1171" y="268"/>
                  </a:cubicBezTo>
                  <a:cubicBezTo>
                    <a:pt x="1188" y="233"/>
                    <a:pt x="1217" y="216"/>
                    <a:pt x="1217" y="181"/>
                  </a:cubicBezTo>
                  <a:cubicBezTo>
                    <a:pt x="1217" y="152"/>
                    <a:pt x="1182" y="157"/>
                    <a:pt x="1171" y="134"/>
                  </a:cubicBezTo>
                  <a:cubicBezTo>
                    <a:pt x="1141" y="99"/>
                    <a:pt x="1130" y="76"/>
                    <a:pt x="1089" y="59"/>
                  </a:cubicBezTo>
                  <a:close/>
                  <a:moveTo>
                    <a:pt x="664" y="169"/>
                  </a:moveTo>
                  <a:lnTo>
                    <a:pt x="664" y="169"/>
                  </a:lnTo>
                  <a:cubicBezTo>
                    <a:pt x="676" y="210"/>
                    <a:pt x="652" y="227"/>
                    <a:pt x="647" y="268"/>
                  </a:cubicBezTo>
                  <a:cubicBezTo>
                    <a:pt x="664" y="268"/>
                    <a:pt x="682" y="262"/>
                    <a:pt x="693" y="274"/>
                  </a:cubicBezTo>
                  <a:cubicBezTo>
                    <a:pt x="687" y="297"/>
                    <a:pt x="687" y="297"/>
                    <a:pt x="687" y="297"/>
                  </a:cubicBezTo>
                  <a:cubicBezTo>
                    <a:pt x="687" y="303"/>
                    <a:pt x="687" y="309"/>
                    <a:pt x="687" y="315"/>
                  </a:cubicBezTo>
                  <a:cubicBezTo>
                    <a:pt x="728" y="320"/>
                    <a:pt x="751" y="332"/>
                    <a:pt x="781" y="361"/>
                  </a:cubicBezTo>
                  <a:cubicBezTo>
                    <a:pt x="769" y="367"/>
                    <a:pt x="757" y="379"/>
                    <a:pt x="740" y="379"/>
                  </a:cubicBezTo>
                  <a:cubicBezTo>
                    <a:pt x="687" y="379"/>
                    <a:pt x="658" y="350"/>
                    <a:pt x="606" y="350"/>
                  </a:cubicBezTo>
                  <a:cubicBezTo>
                    <a:pt x="571" y="350"/>
                    <a:pt x="554" y="361"/>
                    <a:pt x="524" y="367"/>
                  </a:cubicBezTo>
                  <a:cubicBezTo>
                    <a:pt x="530" y="350"/>
                    <a:pt x="530" y="332"/>
                    <a:pt x="536" y="315"/>
                  </a:cubicBezTo>
                  <a:cubicBezTo>
                    <a:pt x="554" y="315"/>
                    <a:pt x="554" y="315"/>
                    <a:pt x="554" y="315"/>
                  </a:cubicBezTo>
                  <a:cubicBezTo>
                    <a:pt x="559" y="315"/>
                    <a:pt x="565" y="320"/>
                    <a:pt x="571" y="320"/>
                  </a:cubicBezTo>
                  <a:cubicBezTo>
                    <a:pt x="594" y="320"/>
                    <a:pt x="623" y="326"/>
                    <a:pt x="623" y="303"/>
                  </a:cubicBezTo>
                  <a:cubicBezTo>
                    <a:pt x="623" y="268"/>
                    <a:pt x="594" y="262"/>
                    <a:pt x="583" y="233"/>
                  </a:cubicBezTo>
                  <a:cubicBezTo>
                    <a:pt x="594" y="210"/>
                    <a:pt x="594" y="210"/>
                    <a:pt x="594" y="210"/>
                  </a:cubicBezTo>
                  <a:cubicBezTo>
                    <a:pt x="583" y="210"/>
                    <a:pt x="577" y="204"/>
                    <a:pt x="571" y="204"/>
                  </a:cubicBezTo>
                  <a:cubicBezTo>
                    <a:pt x="577" y="192"/>
                    <a:pt x="577" y="192"/>
                    <a:pt x="577" y="192"/>
                  </a:cubicBezTo>
                  <a:cubicBezTo>
                    <a:pt x="612" y="175"/>
                    <a:pt x="623" y="152"/>
                    <a:pt x="647" y="128"/>
                  </a:cubicBezTo>
                  <a:cubicBezTo>
                    <a:pt x="658" y="140"/>
                    <a:pt x="664" y="152"/>
                    <a:pt x="664" y="169"/>
                  </a:cubicBezTo>
                  <a:close/>
                  <a:moveTo>
                    <a:pt x="3591" y="1374"/>
                  </a:moveTo>
                  <a:lnTo>
                    <a:pt x="3591" y="1374"/>
                  </a:lnTo>
                  <a:cubicBezTo>
                    <a:pt x="3591" y="1392"/>
                    <a:pt x="3597" y="1403"/>
                    <a:pt x="3597" y="1421"/>
                  </a:cubicBezTo>
                  <a:cubicBezTo>
                    <a:pt x="3597" y="1467"/>
                    <a:pt x="3591" y="1496"/>
                    <a:pt x="3586" y="1549"/>
                  </a:cubicBezTo>
                  <a:cubicBezTo>
                    <a:pt x="3667" y="1549"/>
                    <a:pt x="3708" y="1595"/>
                    <a:pt x="3789" y="1595"/>
                  </a:cubicBezTo>
                  <a:cubicBezTo>
                    <a:pt x="3801" y="1595"/>
                    <a:pt x="3813" y="1590"/>
                    <a:pt x="3824" y="1595"/>
                  </a:cubicBezTo>
                  <a:cubicBezTo>
                    <a:pt x="3824" y="1578"/>
                    <a:pt x="3824" y="1566"/>
                    <a:pt x="3824" y="1549"/>
                  </a:cubicBezTo>
                  <a:cubicBezTo>
                    <a:pt x="3818" y="1543"/>
                    <a:pt x="3818" y="1543"/>
                    <a:pt x="3818" y="1543"/>
                  </a:cubicBezTo>
                  <a:cubicBezTo>
                    <a:pt x="3807" y="1555"/>
                    <a:pt x="3801" y="1566"/>
                    <a:pt x="3784" y="1566"/>
                  </a:cubicBezTo>
                  <a:cubicBezTo>
                    <a:pt x="3772" y="1566"/>
                    <a:pt x="3772" y="1549"/>
                    <a:pt x="3766" y="1549"/>
                  </a:cubicBezTo>
                  <a:cubicBezTo>
                    <a:pt x="3754" y="1549"/>
                    <a:pt x="3749" y="1555"/>
                    <a:pt x="3743" y="1555"/>
                  </a:cubicBezTo>
                  <a:cubicBezTo>
                    <a:pt x="3720" y="1555"/>
                    <a:pt x="3708" y="1537"/>
                    <a:pt x="3708" y="1520"/>
                  </a:cubicBezTo>
                  <a:cubicBezTo>
                    <a:pt x="3708" y="1491"/>
                    <a:pt x="3731" y="1491"/>
                    <a:pt x="3743" y="1467"/>
                  </a:cubicBezTo>
                  <a:cubicBezTo>
                    <a:pt x="3725" y="1461"/>
                    <a:pt x="3708" y="1450"/>
                    <a:pt x="3708" y="1432"/>
                  </a:cubicBezTo>
                  <a:cubicBezTo>
                    <a:pt x="3708" y="1421"/>
                    <a:pt x="3714" y="1415"/>
                    <a:pt x="3714" y="1403"/>
                  </a:cubicBezTo>
                  <a:cubicBezTo>
                    <a:pt x="3725" y="1403"/>
                    <a:pt x="3731" y="1403"/>
                    <a:pt x="3743" y="1403"/>
                  </a:cubicBezTo>
                  <a:cubicBezTo>
                    <a:pt x="3778" y="1403"/>
                    <a:pt x="3824" y="1386"/>
                    <a:pt x="3754" y="1386"/>
                  </a:cubicBezTo>
                  <a:cubicBezTo>
                    <a:pt x="3731" y="1386"/>
                    <a:pt x="3708" y="1368"/>
                    <a:pt x="3708" y="1345"/>
                  </a:cubicBezTo>
                  <a:cubicBezTo>
                    <a:pt x="3708" y="1328"/>
                    <a:pt x="3720" y="1322"/>
                    <a:pt x="3720" y="1304"/>
                  </a:cubicBezTo>
                  <a:cubicBezTo>
                    <a:pt x="3720" y="1281"/>
                    <a:pt x="3690" y="1328"/>
                    <a:pt x="3679" y="1345"/>
                  </a:cubicBezTo>
                  <a:cubicBezTo>
                    <a:pt x="3661" y="1374"/>
                    <a:pt x="3626" y="1374"/>
                    <a:pt x="3591" y="1374"/>
                  </a:cubicBezTo>
                  <a:close/>
                  <a:moveTo>
                    <a:pt x="3498" y="1298"/>
                  </a:moveTo>
                  <a:lnTo>
                    <a:pt x="3498" y="1298"/>
                  </a:lnTo>
                  <a:cubicBezTo>
                    <a:pt x="3487" y="1293"/>
                    <a:pt x="3481" y="1293"/>
                    <a:pt x="3469" y="1287"/>
                  </a:cubicBezTo>
                  <a:cubicBezTo>
                    <a:pt x="3463" y="1298"/>
                    <a:pt x="3463" y="1304"/>
                    <a:pt x="3463" y="1310"/>
                  </a:cubicBezTo>
                  <a:cubicBezTo>
                    <a:pt x="3463" y="1339"/>
                    <a:pt x="3475" y="1351"/>
                    <a:pt x="3492" y="1374"/>
                  </a:cubicBezTo>
                  <a:cubicBezTo>
                    <a:pt x="3492" y="1345"/>
                    <a:pt x="3504" y="1328"/>
                    <a:pt x="3498" y="1298"/>
                  </a:cubicBezTo>
                  <a:close/>
                  <a:moveTo>
                    <a:pt x="3894" y="2306"/>
                  </a:moveTo>
                  <a:lnTo>
                    <a:pt x="3894" y="2306"/>
                  </a:lnTo>
                  <a:cubicBezTo>
                    <a:pt x="3883" y="2288"/>
                    <a:pt x="3883" y="2265"/>
                    <a:pt x="3859" y="2265"/>
                  </a:cubicBezTo>
                  <a:cubicBezTo>
                    <a:pt x="3847" y="2265"/>
                    <a:pt x="3836" y="2271"/>
                    <a:pt x="3824" y="2282"/>
                  </a:cubicBezTo>
                  <a:cubicBezTo>
                    <a:pt x="3847" y="2317"/>
                    <a:pt x="3865" y="2329"/>
                    <a:pt x="3894" y="2352"/>
                  </a:cubicBezTo>
                  <a:cubicBezTo>
                    <a:pt x="3894" y="2346"/>
                    <a:pt x="3900" y="2341"/>
                    <a:pt x="3900" y="2335"/>
                  </a:cubicBezTo>
                  <a:cubicBezTo>
                    <a:pt x="3900" y="2329"/>
                    <a:pt x="3894" y="2311"/>
                    <a:pt x="3894" y="2306"/>
                  </a:cubicBezTo>
                  <a:close/>
                  <a:moveTo>
                    <a:pt x="4348" y="2742"/>
                  </a:moveTo>
                  <a:lnTo>
                    <a:pt x="4348" y="2742"/>
                  </a:lnTo>
                  <a:lnTo>
                    <a:pt x="4348" y="2742"/>
                  </a:lnTo>
                  <a:cubicBezTo>
                    <a:pt x="4354" y="7603"/>
                    <a:pt x="4354" y="7603"/>
                    <a:pt x="4354" y="7603"/>
                  </a:cubicBezTo>
                  <a:lnTo>
                    <a:pt x="4354" y="7603"/>
                  </a:lnTo>
                  <a:cubicBezTo>
                    <a:pt x="24" y="7586"/>
                    <a:pt x="24" y="7586"/>
                    <a:pt x="24" y="7586"/>
                  </a:cubicBezTo>
                  <a:lnTo>
                    <a:pt x="24" y="7586"/>
                  </a:lnTo>
                  <a:cubicBezTo>
                    <a:pt x="0" y="1904"/>
                    <a:pt x="0" y="1904"/>
                    <a:pt x="0" y="1904"/>
                  </a:cubicBezTo>
                  <a:lnTo>
                    <a:pt x="0" y="1904"/>
                  </a:lnTo>
                  <a:cubicBezTo>
                    <a:pt x="53" y="1921"/>
                    <a:pt x="88" y="1956"/>
                    <a:pt x="88" y="2015"/>
                  </a:cubicBezTo>
                  <a:cubicBezTo>
                    <a:pt x="88" y="2137"/>
                    <a:pt x="88" y="2015"/>
                    <a:pt x="146" y="2015"/>
                  </a:cubicBezTo>
                  <a:cubicBezTo>
                    <a:pt x="140" y="1980"/>
                    <a:pt x="117" y="1962"/>
                    <a:pt x="117" y="1927"/>
                  </a:cubicBezTo>
                  <a:cubicBezTo>
                    <a:pt x="117" y="1916"/>
                    <a:pt x="117" y="1910"/>
                    <a:pt x="117" y="1898"/>
                  </a:cubicBezTo>
                  <a:cubicBezTo>
                    <a:pt x="123" y="1892"/>
                    <a:pt x="129" y="1892"/>
                    <a:pt x="134" y="1892"/>
                  </a:cubicBezTo>
                  <a:cubicBezTo>
                    <a:pt x="140" y="1892"/>
                    <a:pt x="146" y="1898"/>
                    <a:pt x="152" y="1898"/>
                  </a:cubicBezTo>
                  <a:cubicBezTo>
                    <a:pt x="175" y="1892"/>
                    <a:pt x="175" y="1892"/>
                    <a:pt x="175" y="1892"/>
                  </a:cubicBezTo>
                  <a:cubicBezTo>
                    <a:pt x="192" y="1921"/>
                    <a:pt x="210" y="1933"/>
                    <a:pt x="245" y="1945"/>
                  </a:cubicBezTo>
                  <a:cubicBezTo>
                    <a:pt x="268" y="1956"/>
                    <a:pt x="268" y="1985"/>
                    <a:pt x="292" y="1997"/>
                  </a:cubicBezTo>
                  <a:cubicBezTo>
                    <a:pt x="338" y="2038"/>
                    <a:pt x="402" y="2050"/>
                    <a:pt x="379" y="2044"/>
                  </a:cubicBezTo>
                  <a:cubicBezTo>
                    <a:pt x="379" y="2026"/>
                    <a:pt x="355" y="2032"/>
                    <a:pt x="344" y="2015"/>
                  </a:cubicBezTo>
                  <a:cubicBezTo>
                    <a:pt x="321" y="1997"/>
                    <a:pt x="326" y="1974"/>
                    <a:pt x="321" y="1945"/>
                  </a:cubicBezTo>
                  <a:cubicBezTo>
                    <a:pt x="315" y="1927"/>
                    <a:pt x="297" y="1916"/>
                    <a:pt x="297" y="1898"/>
                  </a:cubicBezTo>
                  <a:cubicBezTo>
                    <a:pt x="297" y="1881"/>
                    <a:pt x="297" y="1881"/>
                    <a:pt x="297" y="1881"/>
                  </a:cubicBezTo>
                  <a:cubicBezTo>
                    <a:pt x="367" y="1881"/>
                    <a:pt x="367" y="1881"/>
                    <a:pt x="367" y="1881"/>
                  </a:cubicBezTo>
                  <a:cubicBezTo>
                    <a:pt x="379" y="1881"/>
                    <a:pt x="385" y="1869"/>
                    <a:pt x="391" y="1869"/>
                  </a:cubicBezTo>
                  <a:cubicBezTo>
                    <a:pt x="396" y="1869"/>
                    <a:pt x="402" y="1875"/>
                    <a:pt x="408" y="1875"/>
                  </a:cubicBezTo>
                  <a:cubicBezTo>
                    <a:pt x="431" y="1875"/>
                    <a:pt x="443" y="1846"/>
                    <a:pt x="466" y="1846"/>
                  </a:cubicBezTo>
                  <a:cubicBezTo>
                    <a:pt x="460" y="1840"/>
                    <a:pt x="460" y="1828"/>
                    <a:pt x="449" y="1828"/>
                  </a:cubicBezTo>
                  <a:cubicBezTo>
                    <a:pt x="420" y="1828"/>
                    <a:pt x="408" y="1840"/>
                    <a:pt x="379" y="1840"/>
                  </a:cubicBezTo>
                  <a:cubicBezTo>
                    <a:pt x="361" y="1840"/>
                    <a:pt x="350" y="1840"/>
                    <a:pt x="332" y="1840"/>
                  </a:cubicBezTo>
                  <a:cubicBezTo>
                    <a:pt x="332" y="1822"/>
                    <a:pt x="332" y="1811"/>
                    <a:pt x="332" y="1793"/>
                  </a:cubicBezTo>
                  <a:cubicBezTo>
                    <a:pt x="332" y="1758"/>
                    <a:pt x="367" y="1758"/>
                    <a:pt x="379" y="1729"/>
                  </a:cubicBezTo>
                  <a:cubicBezTo>
                    <a:pt x="373" y="1729"/>
                    <a:pt x="367" y="1724"/>
                    <a:pt x="361" y="1724"/>
                  </a:cubicBezTo>
                  <a:cubicBezTo>
                    <a:pt x="350" y="1724"/>
                    <a:pt x="338" y="1729"/>
                    <a:pt x="326" y="1735"/>
                  </a:cubicBezTo>
                  <a:cubicBezTo>
                    <a:pt x="309" y="1706"/>
                    <a:pt x="280" y="1712"/>
                    <a:pt x="251" y="1694"/>
                  </a:cubicBezTo>
                  <a:cubicBezTo>
                    <a:pt x="216" y="1671"/>
                    <a:pt x="198" y="1636"/>
                    <a:pt x="198" y="1590"/>
                  </a:cubicBezTo>
                  <a:cubicBezTo>
                    <a:pt x="198" y="1561"/>
                    <a:pt x="216" y="1537"/>
                    <a:pt x="245" y="1520"/>
                  </a:cubicBezTo>
                  <a:cubicBezTo>
                    <a:pt x="268" y="1531"/>
                    <a:pt x="268" y="1531"/>
                    <a:pt x="268" y="1531"/>
                  </a:cubicBezTo>
                  <a:cubicBezTo>
                    <a:pt x="292" y="1479"/>
                    <a:pt x="367" y="1473"/>
                    <a:pt x="367" y="1415"/>
                  </a:cubicBezTo>
                  <a:cubicBezTo>
                    <a:pt x="367" y="1386"/>
                    <a:pt x="385" y="1374"/>
                    <a:pt x="396" y="1351"/>
                  </a:cubicBezTo>
                  <a:cubicBezTo>
                    <a:pt x="408" y="1310"/>
                    <a:pt x="396" y="1287"/>
                    <a:pt x="396" y="1246"/>
                  </a:cubicBezTo>
                  <a:cubicBezTo>
                    <a:pt x="396" y="1223"/>
                    <a:pt x="402" y="1205"/>
                    <a:pt x="420" y="1194"/>
                  </a:cubicBezTo>
                  <a:cubicBezTo>
                    <a:pt x="437" y="1205"/>
                    <a:pt x="449" y="1217"/>
                    <a:pt x="466" y="1217"/>
                  </a:cubicBezTo>
                  <a:cubicBezTo>
                    <a:pt x="524" y="1217"/>
                    <a:pt x="542" y="1159"/>
                    <a:pt x="594" y="1141"/>
                  </a:cubicBezTo>
                  <a:cubicBezTo>
                    <a:pt x="606" y="1159"/>
                    <a:pt x="612" y="1165"/>
                    <a:pt x="623" y="1182"/>
                  </a:cubicBezTo>
                  <a:cubicBezTo>
                    <a:pt x="635" y="1182"/>
                    <a:pt x="635" y="1182"/>
                    <a:pt x="635" y="1182"/>
                  </a:cubicBezTo>
                  <a:cubicBezTo>
                    <a:pt x="629" y="1170"/>
                    <a:pt x="618" y="1159"/>
                    <a:pt x="618" y="1141"/>
                  </a:cubicBezTo>
                  <a:cubicBezTo>
                    <a:pt x="618" y="1130"/>
                    <a:pt x="629" y="1124"/>
                    <a:pt x="629" y="1112"/>
                  </a:cubicBezTo>
                  <a:cubicBezTo>
                    <a:pt x="629" y="1054"/>
                    <a:pt x="554" y="1042"/>
                    <a:pt x="554" y="984"/>
                  </a:cubicBezTo>
                  <a:cubicBezTo>
                    <a:pt x="554" y="961"/>
                    <a:pt x="565" y="943"/>
                    <a:pt x="565" y="920"/>
                  </a:cubicBezTo>
                  <a:lnTo>
                    <a:pt x="571" y="914"/>
                  </a:lnTo>
                  <a:cubicBezTo>
                    <a:pt x="588" y="914"/>
                    <a:pt x="594" y="926"/>
                    <a:pt x="606" y="926"/>
                  </a:cubicBezTo>
                  <a:cubicBezTo>
                    <a:pt x="658" y="926"/>
                    <a:pt x="664" y="862"/>
                    <a:pt x="664" y="815"/>
                  </a:cubicBezTo>
                  <a:cubicBezTo>
                    <a:pt x="676" y="804"/>
                    <a:pt x="682" y="786"/>
                    <a:pt x="693" y="786"/>
                  </a:cubicBezTo>
                  <a:cubicBezTo>
                    <a:pt x="740" y="786"/>
                    <a:pt x="751" y="833"/>
                    <a:pt x="792" y="833"/>
                  </a:cubicBezTo>
                  <a:cubicBezTo>
                    <a:pt x="810" y="833"/>
                    <a:pt x="821" y="833"/>
                    <a:pt x="839" y="833"/>
                  </a:cubicBezTo>
                  <a:cubicBezTo>
                    <a:pt x="845" y="827"/>
                    <a:pt x="845" y="821"/>
                    <a:pt x="850" y="821"/>
                  </a:cubicBezTo>
                  <a:cubicBezTo>
                    <a:pt x="827" y="792"/>
                    <a:pt x="781" y="798"/>
                    <a:pt x="781" y="763"/>
                  </a:cubicBezTo>
                  <a:cubicBezTo>
                    <a:pt x="781" y="751"/>
                    <a:pt x="763" y="751"/>
                    <a:pt x="763" y="740"/>
                  </a:cubicBezTo>
                  <a:cubicBezTo>
                    <a:pt x="763" y="711"/>
                    <a:pt x="781" y="699"/>
                    <a:pt x="781" y="670"/>
                  </a:cubicBezTo>
                  <a:cubicBezTo>
                    <a:pt x="821" y="681"/>
                    <a:pt x="850" y="705"/>
                    <a:pt x="868" y="746"/>
                  </a:cubicBezTo>
                  <a:cubicBezTo>
                    <a:pt x="874" y="746"/>
                    <a:pt x="874" y="746"/>
                    <a:pt x="874" y="746"/>
                  </a:cubicBezTo>
                  <a:cubicBezTo>
                    <a:pt x="880" y="740"/>
                    <a:pt x="880" y="740"/>
                    <a:pt x="880" y="740"/>
                  </a:cubicBezTo>
                  <a:cubicBezTo>
                    <a:pt x="891" y="746"/>
                    <a:pt x="897" y="751"/>
                    <a:pt x="909" y="763"/>
                  </a:cubicBezTo>
                  <a:cubicBezTo>
                    <a:pt x="920" y="769"/>
                    <a:pt x="920" y="769"/>
                    <a:pt x="920" y="769"/>
                  </a:cubicBezTo>
                  <a:cubicBezTo>
                    <a:pt x="920" y="757"/>
                    <a:pt x="920" y="751"/>
                    <a:pt x="920" y="746"/>
                  </a:cubicBezTo>
                  <a:cubicBezTo>
                    <a:pt x="926" y="740"/>
                    <a:pt x="926" y="740"/>
                    <a:pt x="926" y="740"/>
                  </a:cubicBezTo>
                  <a:cubicBezTo>
                    <a:pt x="938" y="746"/>
                    <a:pt x="944" y="746"/>
                    <a:pt x="949" y="751"/>
                  </a:cubicBezTo>
                  <a:cubicBezTo>
                    <a:pt x="955" y="746"/>
                    <a:pt x="955" y="740"/>
                    <a:pt x="955" y="734"/>
                  </a:cubicBezTo>
                  <a:cubicBezTo>
                    <a:pt x="955" y="693"/>
                    <a:pt x="920" y="681"/>
                    <a:pt x="920" y="641"/>
                  </a:cubicBezTo>
                  <a:cubicBezTo>
                    <a:pt x="920" y="623"/>
                    <a:pt x="920" y="623"/>
                    <a:pt x="920" y="623"/>
                  </a:cubicBezTo>
                  <a:cubicBezTo>
                    <a:pt x="955" y="617"/>
                    <a:pt x="973" y="606"/>
                    <a:pt x="1008" y="600"/>
                  </a:cubicBezTo>
                  <a:cubicBezTo>
                    <a:pt x="1025" y="600"/>
                    <a:pt x="1043" y="606"/>
                    <a:pt x="1060" y="588"/>
                  </a:cubicBezTo>
                  <a:cubicBezTo>
                    <a:pt x="1077" y="565"/>
                    <a:pt x="1072" y="542"/>
                    <a:pt x="1095" y="518"/>
                  </a:cubicBezTo>
                  <a:cubicBezTo>
                    <a:pt x="1095" y="577"/>
                    <a:pt x="1159" y="594"/>
                    <a:pt x="1217" y="594"/>
                  </a:cubicBezTo>
                  <a:cubicBezTo>
                    <a:pt x="1270" y="594"/>
                    <a:pt x="1270" y="594"/>
                    <a:pt x="1270" y="594"/>
                  </a:cubicBezTo>
                  <a:cubicBezTo>
                    <a:pt x="1281" y="594"/>
                    <a:pt x="1287" y="600"/>
                    <a:pt x="1304" y="600"/>
                  </a:cubicBezTo>
                  <a:cubicBezTo>
                    <a:pt x="1334" y="600"/>
                    <a:pt x="1345" y="588"/>
                    <a:pt x="1369" y="588"/>
                  </a:cubicBezTo>
                  <a:cubicBezTo>
                    <a:pt x="1403" y="588"/>
                    <a:pt x="1415" y="617"/>
                    <a:pt x="1444" y="617"/>
                  </a:cubicBezTo>
                  <a:cubicBezTo>
                    <a:pt x="1497" y="617"/>
                    <a:pt x="1520" y="571"/>
                    <a:pt x="1572" y="559"/>
                  </a:cubicBezTo>
                  <a:cubicBezTo>
                    <a:pt x="1613" y="548"/>
                    <a:pt x="1636" y="536"/>
                    <a:pt x="1677" y="530"/>
                  </a:cubicBezTo>
                  <a:cubicBezTo>
                    <a:pt x="1706" y="524"/>
                    <a:pt x="1741" y="530"/>
                    <a:pt x="1753" y="507"/>
                  </a:cubicBezTo>
                  <a:cubicBezTo>
                    <a:pt x="1758" y="478"/>
                    <a:pt x="1753" y="454"/>
                    <a:pt x="1753" y="425"/>
                  </a:cubicBezTo>
                  <a:cubicBezTo>
                    <a:pt x="1753" y="344"/>
                    <a:pt x="1753" y="344"/>
                    <a:pt x="1753" y="344"/>
                  </a:cubicBezTo>
                  <a:cubicBezTo>
                    <a:pt x="1753" y="315"/>
                    <a:pt x="1776" y="303"/>
                    <a:pt x="1799" y="280"/>
                  </a:cubicBezTo>
                  <a:cubicBezTo>
                    <a:pt x="1793" y="280"/>
                    <a:pt x="1793" y="274"/>
                    <a:pt x="1788" y="274"/>
                  </a:cubicBezTo>
                  <a:cubicBezTo>
                    <a:pt x="1758" y="274"/>
                    <a:pt x="1747" y="297"/>
                    <a:pt x="1724" y="303"/>
                  </a:cubicBezTo>
                  <a:lnTo>
                    <a:pt x="1718" y="297"/>
                  </a:lnTo>
                  <a:cubicBezTo>
                    <a:pt x="1718" y="274"/>
                    <a:pt x="1735" y="262"/>
                    <a:pt x="1735" y="245"/>
                  </a:cubicBezTo>
                  <a:cubicBezTo>
                    <a:pt x="1735" y="192"/>
                    <a:pt x="1677" y="181"/>
                    <a:pt x="1630" y="181"/>
                  </a:cubicBezTo>
                  <a:cubicBezTo>
                    <a:pt x="1572" y="181"/>
                    <a:pt x="1543" y="210"/>
                    <a:pt x="1485" y="239"/>
                  </a:cubicBezTo>
                  <a:cubicBezTo>
                    <a:pt x="1479" y="192"/>
                    <a:pt x="1456" y="169"/>
                    <a:pt x="1421" y="140"/>
                  </a:cubicBezTo>
                  <a:cubicBezTo>
                    <a:pt x="1403" y="123"/>
                    <a:pt x="1374" y="117"/>
                    <a:pt x="1374" y="94"/>
                  </a:cubicBezTo>
                  <a:cubicBezTo>
                    <a:pt x="1374" y="82"/>
                    <a:pt x="1374" y="76"/>
                    <a:pt x="1374" y="64"/>
                  </a:cubicBezTo>
                  <a:cubicBezTo>
                    <a:pt x="1398" y="64"/>
                    <a:pt x="1398" y="64"/>
                    <a:pt x="1398" y="64"/>
                  </a:cubicBezTo>
                  <a:cubicBezTo>
                    <a:pt x="1409" y="64"/>
                    <a:pt x="1415" y="70"/>
                    <a:pt x="1421" y="70"/>
                  </a:cubicBezTo>
                  <a:cubicBezTo>
                    <a:pt x="1438" y="70"/>
                    <a:pt x="1438" y="47"/>
                    <a:pt x="1456" y="47"/>
                  </a:cubicBezTo>
                  <a:cubicBezTo>
                    <a:pt x="1497" y="47"/>
                    <a:pt x="1497" y="99"/>
                    <a:pt x="1526" y="128"/>
                  </a:cubicBezTo>
                  <a:lnTo>
                    <a:pt x="1532" y="123"/>
                  </a:lnTo>
                  <a:cubicBezTo>
                    <a:pt x="1532" y="111"/>
                    <a:pt x="1526" y="105"/>
                    <a:pt x="1526" y="94"/>
                  </a:cubicBezTo>
                  <a:cubicBezTo>
                    <a:pt x="1526" y="70"/>
                    <a:pt x="1532" y="53"/>
                    <a:pt x="1549" y="35"/>
                  </a:cubicBezTo>
                  <a:cubicBezTo>
                    <a:pt x="1561" y="47"/>
                    <a:pt x="1566" y="53"/>
                    <a:pt x="1578" y="53"/>
                  </a:cubicBezTo>
                  <a:cubicBezTo>
                    <a:pt x="1590" y="53"/>
                    <a:pt x="1601" y="41"/>
                    <a:pt x="1613" y="41"/>
                  </a:cubicBezTo>
                  <a:cubicBezTo>
                    <a:pt x="1636" y="41"/>
                    <a:pt x="1630" y="64"/>
                    <a:pt x="1642" y="82"/>
                  </a:cubicBezTo>
                  <a:cubicBezTo>
                    <a:pt x="1660" y="99"/>
                    <a:pt x="1677" y="94"/>
                    <a:pt x="1695" y="105"/>
                  </a:cubicBezTo>
                  <a:cubicBezTo>
                    <a:pt x="1695" y="99"/>
                    <a:pt x="1700" y="99"/>
                    <a:pt x="1700" y="94"/>
                  </a:cubicBezTo>
                  <a:cubicBezTo>
                    <a:pt x="1700" y="70"/>
                    <a:pt x="1683" y="59"/>
                    <a:pt x="1683" y="29"/>
                  </a:cubicBezTo>
                  <a:cubicBezTo>
                    <a:pt x="1683" y="18"/>
                    <a:pt x="1700" y="12"/>
                    <a:pt x="1712" y="0"/>
                  </a:cubicBezTo>
                  <a:cubicBezTo>
                    <a:pt x="1729" y="18"/>
                    <a:pt x="1724" y="35"/>
                    <a:pt x="1724" y="53"/>
                  </a:cubicBezTo>
                  <a:cubicBezTo>
                    <a:pt x="1724" y="117"/>
                    <a:pt x="1724" y="117"/>
                    <a:pt x="1724" y="117"/>
                  </a:cubicBezTo>
                  <a:cubicBezTo>
                    <a:pt x="1724" y="140"/>
                    <a:pt x="1729" y="157"/>
                    <a:pt x="1747" y="169"/>
                  </a:cubicBezTo>
                  <a:cubicBezTo>
                    <a:pt x="1770" y="181"/>
                    <a:pt x="1753" y="216"/>
                    <a:pt x="1776" y="216"/>
                  </a:cubicBezTo>
                  <a:cubicBezTo>
                    <a:pt x="1805" y="216"/>
                    <a:pt x="1823" y="222"/>
                    <a:pt x="1840" y="204"/>
                  </a:cubicBezTo>
                  <a:cubicBezTo>
                    <a:pt x="1858" y="192"/>
                    <a:pt x="1846" y="157"/>
                    <a:pt x="1869" y="157"/>
                  </a:cubicBezTo>
                  <a:cubicBezTo>
                    <a:pt x="1968" y="157"/>
                    <a:pt x="1945" y="332"/>
                    <a:pt x="2044" y="332"/>
                  </a:cubicBezTo>
                  <a:cubicBezTo>
                    <a:pt x="2061" y="332"/>
                    <a:pt x="2073" y="332"/>
                    <a:pt x="2089" y="332"/>
                  </a:cubicBezTo>
                  <a:cubicBezTo>
                    <a:pt x="2107" y="332"/>
                    <a:pt x="2118" y="350"/>
                    <a:pt x="2136" y="361"/>
                  </a:cubicBezTo>
                  <a:cubicBezTo>
                    <a:pt x="2171" y="379"/>
                    <a:pt x="2194" y="385"/>
                    <a:pt x="2235" y="385"/>
                  </a:cubicBezTo>
                  <a:cubicBezTo>
                    <a:pt x="2252" y="385"/>
                    <a:pt x="2252" y="373"/>
                    <a:pt x="2264" y="361"/>
                  </a:cubicBezTo>
                  <a:cubicBezTo>
                    <a:pt x="2282" y="332"/>
                    <a:pt x="2305" y="338"/>
                    <a:pt x="2340" y="332"/>
                  </a:cubicBezTo>
                  <a:cubicBezTo>
                    <a:pt x="2340" y="338"/>
                    <a:pt x="2346" y="338"/>
                    <a:pt x="2346" y="344"/>
                  </a:cubicBezTo>
                  <a:cubicBezTo>
                    <a:pt x="2346" y="361"/>
                    <a:pt x="2317" y="367"/>
                    <a:pt x="2317" y="390"/>
                  </a:cubicBezTo>
                  <a:cubicBezTo>
                    <a:pt x="2317" y="420"/>
                    <a:pt x="2346" y="437"/>
                    <a:pt x="2375" y="437"/>
                  </a:cubicBezTo>
                  <a:cubicBezTo>
                    <a:pt x="2398" y="437"/>
                    <a:pt x="2404" y="414"/>
                    <a:pt x="2421" y="414"/>
                  </a:cubicBezTo>
                  <a:cubicBezTo>
                    <a:pt x="2462" y="414"/>
                    <a:pt x="2485" y="460"/>
                    <a:pt x="2485" y="507"/>
                  </a:cubicBezTo>
                  <a:cubicBezTo>
                    <a:pt x="2485" y="507"/>
                    <a:pt x="2491" y="513"/>
                    <a:pt x="2497" y="513"/>
                  </a:cubicBezTo>
                  <a:cubicBezTo>
                    <a:pt x="2503" y="495"/>
                    <a:pt x="2503" y="466"/>
                    <a:pt x="2526" y="466"/>
                  </a:cubicBezTo>
                  <a:cubicBezTo>
                    <a:pt x="2567" y="466"/>
                    <a:pt x="2584" y="507"/>
                    <a:pt x="2631" y="507"/>
                  </a:cubicBezTo>
                  <a:cubicBezTo>
                    <a:pt x="2683" y="507"/>
                    <a:pt x="2683" y="507"/>
                    <a:pt x="2683" y="507"/>
                  </a:cubicBezTo>
                  <a:cubicBezTo>
                    <a:pt x="2718" y="507"/>
                    <a:pt x="2724" y="466"/>
                    <a:pt x="2759" y="449"/>
                  </a:cubicBezTo>
                  <a:cubicBezTo>
                    <a:pt x="2794" y="507"/>
                    <a:pt x="2840" y="518"/>
                    <a:pt x="2887" y="553"/>
                  </a:cubicBezTo>
                  <a:cubicBezTo>
                    <a:pt x="2904" y="565"/>
                    <a:pt x="2899" y="594"/>
                    <a:pt x="2922" y="594"/>
                  </a:cubicBezTo>
                  <a:cubicBezTo>
                    <a:pt x="2934" y="594"/>
                    <a:pt x="2939" y="583"/>
                    <a:pt x="2957" y="583"/>
                  </a:cubicBezTo>
                  <a:cubicBezTo>
                    <a:pt x="2980" y="583"/>
                    <a:pt x="2992" y="612"/>
                    <a:pt x="3015" y="612"/>
                  </a:cubicBezTo>
                  <a:cubicBezTo>
                    <a:pt x="3038" y="612"/>
                    <a:pt x="3044" y="588"/>
                    <a:pt x="3062" y="577"/>
                  </a:cubicBezTo>
                  <a:cubicBezTo>
                    <a:pt x="3050" y="571"/>
                    <a:pt x="3038" y="571"/>
                    <a:pt x="3027" y="577"/>
                  </a:cubicBezTo>
                  <a:cubicBezTo>
                    <a:pt x="3032" y="548"/>
                    <a:pt x="3056" y="548"/>
                    <a:pt x="3067" y="524"/>
                  </a:cubicBezTo>
                  <a:cubicBezTo>
                    <a:pt x="3079" y="530"/>
                    <a:pt x="3085" y="536"/>
                    <a:pt x="3097" y="536"/>
                  </a:cubicBezTo>
                  <a:cubicBezTo>
                    <a:pt x="3120" y="536"/>
                    <a:pt x="3120" y="489"/>
                    <a:pt x="3143" y="489"/>
                  </a:cubicBezTo>
                  <a:cubicBezTo>
                    <a:pt x="3155" y="489"/>
                    <a:pt x="3155" y="495"/>
                    <a:pt x="3166" y="495"/>
                  </a:cubicBezTo>
                  <a:cubicBezTo>
                    <a:pt x="3184" y="495"/>
                    <a:pt x="3195" y="483"/>
                    <a:pt x="3207" y="478"/>
                  </a:cubicBezTo>
                  <a:cubicBezTo>
                    <a:pt x="3201" y="472"/>
                    <a:pt x="3195" y="472"/>
                    <a:pt x="3184" y="466"/>
                  </a:cubicBezTo>
                  <a:cubicBezTo>
                    <a:pt x="3230" y="449"/>
                    <a:pt x="3254" y="443"/>
                    <a:pt x="3295" y="425"/>
                  </a:cubicBezTo>
                  <a:cubicBezTo>
                    <a:pt x="3300" y="425"/>
                    <a:pt x="3300" y="425"/>
                    <a:pt x="3300" y="425"/>
                  </a:cubicBezTo>
                  <a:cubicBezTo>
                    <a:pt x="3283" y="472"/>
                    <a:pt x="3283" y="507"/>
                    <a:pt x="3242" y="536"/>
                  </a:cubicBezTo>
                  <a:cubicBezTo>
                    <a:pt x="3230" y="548"/>
                    <a:pt x="3225" y="553"/>
                    <a:pt x="3225" y="571"/>
                  </a:cubicBezTo>
                  <a:cubicBezTo>
                    <a:pt x="3225" y="594"/>
                    <a:pt x="3225" y="594"/>
                    <a:pt x="3225" y="594"/>
                  </a:cubicBezTo>
                  <a:cubicBezTo>
                    <a:pt x="3230" y="594"/>
                    <a:pt x="3236" y="594"/>
                    <a:pt x="3242" y="594"/>
                  </a:cubicBezTo>
                  <a:cubicBezTo>
                    <a:pt x="3271" y="594"/>
                    <a:pt x="3277" y="553"/>
                    <a:pt x="3306" y="553"/>
                  </a:cubicBezTo>
                  <a:cubicBezTo>
                    <a:pt x="3318" y="553"/>
                    <a:pt x="3312" y="571"/>
                    <a:pt x="3324" y="571"/>
                  </a:cubicBezTo>
                  <a:cubicBezTo>
                    <a:pt x="3347" y="583"/>
                    <a:pt x="3382" y="583"/>
                    <a:pt x="3382" y="612"/>
                  </a:cubicBezTo>
                  <a:cubicBezTo>
                    <a:pt x="3382" y="635"/>
                    <a:pt x="3358" y="641"/>
                    <a:pt x="3358" y="670"/>
                  </a:cubicBezTo>
                  <a:cubicBezTo>
                    <a:pt x="3358" y="676"/>
                    <a:pt x="3358" y="681"/>
                    <a:pt x="3358" y="693"/>
                  </a:cubicBezTo>
                  <a:cubicBezTo>
                    <a:pt x="3446" y="693"/>
                    <a:pt x="3446" y="693"/>
                    <a:pt x="3446" y="693"/>
                  </a:cubicBezTo>
                  <a:cubicBezTo>
                    <a:pt x="3452" y="693"/>
                    <a:pt x="3458" y="699"/>
                    <a:pt x="3463" y="699"/>
                  </a:cubicBezTo>
                  <a:cubicBezTo>
                    <a:pt x="3498" y="699"/>
                    <a:pt x="3510" y="664"/>
                    <a:pt x="3527" y="629"/>
                  </a:cubicBezTo>
                  <a:cubicBezTo>
                    <a:pt x="3533" y="612"/>
                    <a:pt x="3556" y="600"/>
                    <a:pt x="3556" y="577"/>
                  </a:cubicBezTo>
                  <a:cubicBezTo>
                    <a:pt x="3556" y="542"/>
                    <a:pt x="3504" y="553"/>
                    <a:pt x="3469" y="542"/>
                  </a:cubicBezTo>
                  <a:cubicBezTo>
                    <a:pt x="3481" y="513"/>
                    <a:pt x="3504" y="501"/>
                    <a:pt x="3533" y="495"/>
                  </a:cubicBezTo>
                  <a:cubicBezTo>
                    <a:pt x="3568" y="483"/>
                    <a:pt x="3580" y="460"/>
                    <a:pt x="3609" y="449"/>
                  </a:cubicBezTo>
                  <a:cubicBezTo>
                    <a:pt x="3615" y="507"/>
                    <a:pt x="3638" y="542"/>
                    <a:pt x="3679" y="571"/>
                  </a:cubicBezTo>
                  <a:cubicBezTo>
                    <a:pt x="3702" y="583"/>
                    <a:pt x="3702" y="606"/>
                    <a:pt x="3725" y="606"/>
                  </a:cubicBezTo>
                  <a:cubicBezTo>
                    <a:pt x="3737" y="606"/>
                    <a:pt x="3737" y="594"/>
                    <a:pt x="3737" y="583"/>
                  </a:cubicBezTo>
                  <a:cubicBezTo>
                    <a:pt x="3737" y="571"/>
                    <a:pt x="3731" y="559"/>
                    <a:pt x="3731" y="548"/>
                  </a:cubicBezTo>
                  <a:cubicBezTo>
                    <a:pt x="3737" y="548"/>
                    <a:pt x="3737" y="542"/>
                    <a:pt x="3743" y="542"/>
                  </a:cubicBezTo>
                  <a:cubicBezTo>
                    <a:pt x="3778" y="542"/>
                    <a:pt x="3801" y="571"/>
                    <a:pt x="3801" y="606"/>
                  </a:cubicBezTo>
                  <a:cubicBezTo>
                    <a:pt x="3801" y="641"/>
                    <a:pt x="3801" y="693"/>
                    <a:pt x="3766" y="693"/>
                  </a:cubicBezTo>
                  <a:cubicBezTo>
                    <a:pt x="3754" y="693"/>
                    <a:pt x="3749" y="681"/>
                    <a:pt x="3743" y="681"/>
                  </a:cubicBezTo>
                  <a:cubicBezTo>
                    <a:pt x="3720" y="681"/>
                    <a:pt x="3720" y="681"/>
                    <a:pt x="3720" y="681"/>
                  </a:cubicBezTo>
                  <a:cubicBezTo>
                    <a:pt x="3714" y="746"/>
                    <a:pt x="3702" y="786"/>
                    <a:pt x="3661" y="833"/>
                  </a:cubicBezTo>
                  <a:cubicBezTo>
                    <a:pt x="3638" y="827"/>
                    <a:pt x="3638" y="827"/>
                    <a:pt x="3638" y="827"/>
                  </a:cubicBezTo>
                  <a:cubicBezTo>
                    <a:pt x="3626" y="839"/>
                    <a:pt x="3615" y="844"/>
                    <a:pt x="3597" y="850"/>
                  </a:cubicBezTo>
                  <a:cubicBezTo>
                    <a:pt x="3615" y="885"/>
                    <a:pt x="3638" y="897"/>
                    <a:pt x="3650" y="932"/>
                  </a:cubicBezTo>
                  <a:cubicBezTo>
                    <a:pt x="3620" y="938"/>
                    <a:pt x="3603" y="938"/>
                    <a:pt x="3586" y="949"/>
                  </a:cubicBezTo>
                  <a:cubicBezTo>
                    <a:pt x="3603" y="967"/>
                    <a:pt x="3615" y="978"/>
                    <a:pt x="3626" y="996"/>
                  </a:cubicBezTo>
                  <a:cubicBezTo>
                    <a:pt x="3597" y="1013"/>
                    <a:pt x="3597" y="1037"/>
                    <a:pt x="3574" y="1060"/>
                  </a:cubicBezTo>
                  <a:cubicBezTo>
                    <a:pt x="3556" y="1037"/>
                    <a:pt x="3562" y="1013"/>
                    <a:pt x="3551" y="978"/>
                  </a:cubicBezTo>
                  <a:cubicBezTo>
                    <a:pt x="3539" y="978"/>
                    <a:pt x="3539" y="978"/>
                    <a:pt x="3539" y="978"/>
                  </a:cubicBezTo>
                  <a:cubicBezTo>
                    <a:pt x="3533" y="1002"/>
                    <a:pt x="3516" y="1019"/>
                    <a:pt x="3492" y="1019"/>
                  </a:cubicBezTo>
                  <a:cubicBezTo>
                    <a:pt x="3492" y="1025"/>
                    <a:pt x="3492" y="1025"/>
                    <a:pt x="3492" y="1025"/>
                  </a:cubicBezTo>
                  <a:cubicBezTo>
                    <a:pt x="3492" y="1031"/>
                    <a:pt x="3498" y="1037"/>
                    <a:pt x="3498" y="1037"/>
                  </a:cubicBezTo>
                  <a:cubicBezTo>
                    <a:pt x="3498" y="1060"/>
                    <a:pt x="3469" y="1060"/>
                    <a:pt x="3446" y="1077"/>
                  </a:cubicBezTo>
                  <a:cubicBezTo>
                    <a:pt x="3440" y="1048"/>
                    <a:pt x="3452" y="1031"/>
                    <a:pt x="3428" y="1007"/>
                  </a:cubicBezTo>
                  <a:cubicBezTo>
                    <a:pt x="3417" y="1037"/>
                    <a:pt x="3417" y="1054"/>
                    <a:pt x="3393" y="1066"/>
                  </a:cubicBezTo>
                  <a:cubicBezTo>
                    <a:pt x="3388" y="1066"/>
                    <a:pt x="3388" y="1054"/>
                    <a:pt x="3382" y="1054"/>
                  </a:cubicBezTo>
                  <a:cubicBezTo>
                    <a:pt x="3347" y="1054"/>
                    <a:pt x="3312" y="1083"/>
                    <a:pt x="3312" y="1118"/>
                  </a:cubicBezTo>
                  <a:cubicBezTo>
                    <a:pt x="3312" y="1141"/>
                    <a:pt x="3329" y="1147"/>
                    <a:pt x="3341" y="1165"/>
                  </a:cubicBezTo>
                  <a:cubicBezTo>
                    <a:pt x="3329" y="1165"/>
                    <a:pt x="3329" y="1165"/>
                    <a:pt x="3329" y="1165"/>
                  </a:cubicBezTo>
                  <a:cubicBezTo>
                    <a:pt x="3312" y="1159"/>
                    <a:pt x="3312" y="1159"/>
                    <a:pt x="3312" y="1159"/>
                  </a:cubicBezTo>
                  <a:cubicBezTo>
                    <a:pt x="3306" y="1188"/>
                    <a:pt x="3300" y="1211"/>
                    <a:pt x="3300" y="1240"/>
                  </a:cubicBezTo>
                  <a:cubicBezTo>
                    <a:pt x="3300" y="1281"/>
                    <a:pt x="3318" y="1322"/>
                    <a:pt x="3358" y="1322"/>
                  </a:cubicBezTo>
                  <a:cubicBezTo>
                    <a:pt x="3411" y="1322"/>
                    <a:pt x="3364" y="1438"/>
                    <a:pt x="3329" y="1508"/>
                  </a:cubicBezTo>
                  <a:cubicBezTo>
                    <a:pt x="3306" y="1555"/>
                    <a:pt x="3254" y="1555"/>
                    <a:pt x="3230" y="1601"/>
                  </a:cubicBezTo>
                  <a:cubicBezTo>
                    <a:pt x="3195" y="1671"/>
                    <a:pt x="3184" y="1712"/>
                    <a:pt x="3137" y="1770"/>
                  </a:cubicBezTo>
                  <a:cubicBezTo>
                    <a:pt x="3120" y="1793"/>
                    <a:pt x="3097" y="1799"/>
                    <a:pt x="3085" y="1828"/>
                  </a:cubicBezTo>
                  <a:cubicBezTo>
                    <a:pt x="3085" y="1892"/>
                    <a:pt x="3085" y="1892"/>
                    <a:pt x="3085" y="1892"/>
                  </a:cubicBezTo>
                  <a:cubicBezTo>
                    <a:pt x="3085" y="1916"/>
                    <a:pt x="3108" y="1910"/>
                    <a:pt x="3126" y="1927"/>
                  </a:cubicBezTo>
                  <a:cubicBezTo>
                    <a:pt x="3230" y="1991"/>
                    <a:pt x="3166" y="2015"/>
                    <a:pt x="3242" y="2015"/>
                  </a:cubicBezTo>
                  <a:cubicBezTo>
                    <a:pt x="3277" y="2015"/>
                    <a:pt x="3283" y="2050"/>
                    <a:pt x="3312" y="2067"/>
                  </a:cubicBezTo>
                  <a:cubicBezTo>
                    <a:pt x="3382" y="2102"/>
                    <a:pt x="3434" y="2108"/>
                    <a:pt x="3492" y="2166"/>
                  </a:cubicBezTo>
                  <a:cubicBezTo>
                    <a:pt x="3510" y="2189"/>
                    <a:pt x="3504" y="2213"/>
                    <a:pt x="3527" y="2242"/>
                  </a:cubicBezTo>
                  <a:cubicBezTo>
                    <a:pt x="3603" y="2329"/>
                    <a:pt x="3720" y="2271"/>
                    <a:pt x="3679" y="2358"/>
                  </a:cubicBezTo>
                  <a:cubicBezTo>
                    <a:pt x="3702" y="2364"/>
                    <a:pt x="3708" y="2387"/>
                    <a:pt x="3725" y="2410"/>
                  </a:cubicBezTo>
                  <a:cubicBezTo>
                    <a:pt x="3737" y="2405"/>
                    <a:pt x="3743" y="2399"/>
                    <a:pt x="3754" y="2399"/>
                  </a:cubicBezTo>
                  <a:cubicBezTo>
                    <a:pt x="3772" y="2399"/>
                    <a:pt x="3784" y="2410"/>
                    <a:pt x="3801" y="2410"/>
                  </a:cubicBezTo>
                  <a:cubicBezTo>
                    <a:pt x="3813" y="2410"/>
                    <a:pt x="3818" y="2405"/>
                    <a:pt x="3824" y="2399"/>
                  </a:cubicBezTo>
                  <a:cubicBezTo>
                    <a:pt x="3836" y="2399"/>
                    <a:pt x="3842" y="2399"/>
                    <a:pt x="3853" y="2399"/>
                  </a:cubicBezTo>
                  <a:cubicBezTo>
                    <a:pt x="3906" y="2399"/>
                    <a:pt x="3935" y="2428"/>
                    <a:pt x="3964" y="2474"/>
                  </a:cubicBezTo>
                  <a:cubicBezTo>
                    <a:pt x="3981" y="2504"/>
                    <a:pt x="4016" y="2492"/>
                    <a:pt x="4046" y="2515"/>
                  </a:cubicBezTo>
                  <a:cubicBezTo>
                    <a:pt x="4104" y="2556"/>
                    <a:pt x="4139" y="2591"/>
                    <a:pt x="4209" y="2591"/>
                  </a:cubicBezTo>
                  <a:cubicBezTo>
                    <a:pt x="4209" y="2591"/>
                    <a:pt x="4209" y="2597"/>
                    <a:pt x="4209" y="2602"/>
                  </a:cubicBezTo>
                  <a:cubicBezTo>
                    <a:pt x="4209" y="2608"/>
                    <a:pt x="4203" y="2608"/>
                    <a:pt x="4203" y="2614"/>
                  </a:cubicBezTo>
                  <a:cubicBezTo>
                    <a:pt x="4203" y="2620"/>
                    <a:pt x="4220" y="2620"/>
                    <a:pt x="4226" y="2626"/>
                  </a:cubicBezTo>
                  <a:cubicBezTo>
                    <a:pt x="4249" y="2643"/>
                    <a:pt x="4261" y="2649"/>
                    <a:pt x="4278" y="2672"/>
                  </a:cubicBezTo>
                  <a:cubicBezTo>
                    <a:pt x="4302" y="2702"/>
                    <a:pt x="4325" y="2725"/>
                    <a:pt x="4348" y="2742"/>
                  </a:cubicBezTo>
                  <a:close/>
                </a:path>
              </a:pathLst>
            </a:custGeom>
            <a:grpFill/>
            <a:ln w="3175" cap="flat" cmpd="sng">
              <a:solidFill>
                <a:schemeClr val="bg1"/>
              </a:solidFill>
              <a:bevel/>
              <a:headEnd/>
              <a:tailEnd/>
            </a:ln>
            <a:effectLst/>
          </p:spPr>
          <p:txBody>
            <a:bodyPr wrap="none" anchor="ctr"/>
            <a:lstStyle/>
            <a:p>
              <a:endParaRPr lang="en-US" sz="4050"/>
            </a:p>
          </p:txBody>
        </p:sp>
        <p:sp>
          <p:nvSpPr>
            <p:cNvPr id="18" name="Freeform 9">
              <a:extLst>
                <a:ext uri="{FF2B5EF4-FFF2-40B4-BE49-F238E27FC236}">
                  <a16:creationId xmlns:a16="http://schemas.microsoft.com/office/drawing/2014/main" id="{97850F22-BE9B-C33C-0024-3AEA5BF21D32}"/>
                </a:ext>
              </a:extLst>
            </p:cNvPr>
            <p:cNvSpPr>
              <a:spLocks noChangeArrowheads="1"/>
            </p:cNvSpPr>
            <p:nvPr/>
          </p:nvSpPr>
          <p:spPr bwMode="auto">
            <a:xfrm>
              <a:off x="18205085" y="3276917"/>
              <a:ext cx="3300131" cy="4305392"/>
            </a:xfrm>
            <a:custGeom>
              <a:avLst/>
              <a:gdLst>
                <a:gd name="T0" fmla="*/ 740 w 7500"/>
                <a:gd name="T1" fmla="*/ 3126 h 9786"/>
                <a:gd name="T2" fmla="*/ 716 w 7500"/>
                <a:gd name="T3" fmla="*/ 3394 h 9786"/>
                <a:gd name="T4" fmla="*/ 2009 w 7500"/>
                <a:gd name="T5" fmla="*/ 279 h 9786"/>
                <a:gd name="T6" fmla="*/ 2049 w 7500"/>
                <a:gd name="T7" fmla="*/ 17 h 9786"/>
                <a:gd name="T8" fmla="*/ 6427 w 7500"/>
                <a:gd name="T9" fmla="*/ 6898 h 9786"/>
                <a:gd name="T10" fmla="*/ 7353 w 7500"/>
                <a:gd name="T11" fmla="*/ 7428 h 9786"/>
                <a:gd name="T12" fmla="*/ 7213 w 7500"/>
                <a:gd name="T13" fmla="*/ 7824 h 9786"/>
                <a:gd name="T14" fmla="*/ 7359 w 7500"/>
                <a:gd name="T15" fmla="*/ 7434 h 9786"/>
                <a:gd name="T16" fmla="*/ 7289 w 7500"/>
                <a:gd name="T17" fmla="*/ 9331 h 9786"/>
                <a:gd name="T18" fmla="*/ 6742 w 7500"/>
                <a:gd name="T19" fmla="*/ 9435 h 9786"/>
                <a:gd name="T20" fmla="*/ 6497 w 7500"/>
                <a:gd name="T21" fmla="*/ 9744 h 9786"/>
                <a:gd name="T22" fmla="*/ 6066 w 7500"/>
                <a:gd name="T23" fmla="*/ 9494 h 9786"/>
                <a:gd name="T24" fmla="*/ 5577 w 7500"/>
                <a:gd name="T25" fmla="*/ 9453 h 9786"/>
                <a:gd name="T26" fmla="*/ 1467 w 7500"/>
                <a:gd name="T27" fmla="*/ 8051 h 9786"/>
                <a:gd name="T28" fmla="*/ 402 w 7500"/>
                <a:gd name="T29" fmla="*/ 3341 h 9786"/>
                <a:gd name="T30" fmla="*/ 1002 w 7500"/>
                <a:gd name="T31" fmla="*/ 3761 h 9786"/>
                <a:gd name="T32" fmla="*/ 1345 w 7500"/>
                <a:gd name="T33" fmla="*/ 3656 h 9786"/>
                <a:gd name="T34" fmla="*/ 1531 w 7500"/>
                <a:gd name="T35" fmla="*/ 3307 h 9786"/>
                <a:gd name="T36" fmla="*/ 1595 w 7500"/>
                <a:gd name="T37" fmla="*/ 3184 h 9786"/>
                <a:gd name="T38" fmla="*/ 1753 w 7500"/>
                <a:gd name="T39" fmla="*/ 2497 h 9786"/>
                <a:gd name="T40" fmla="*/ 1683 w 7500"/>
                <a:gd name="T41" fmla="*/ 1863 h 9786"/>
                <a:gd name="T42" fmla="*/ 1828 w 7500"/>
                <a:gd name="T43" fmla="*/ 1577 h 9786"/>
                <a:gd name="T44" fmla="*/ 1875 w 7500"/>
                <a:gd name="T45" fmla="*/ 1240 h 9786"/>
                <a:gd name="T46" fmla="*/ 1910 w 7500"/>
                <a:gd name="T47" fmla="*/ 1007 h 9786"/>
                <a:gd name="T48" fmla="*/ 1910 w 7500"/>
                <a:gd name="T49" fmla="*/ 879 h 9786"/>
                <a:gd name="T50" fmla="*/ 2009 w 7500"/>
                <a:gd name="T51" fmla="*/ 402 h 9786"/>
                <a:gd name="T52" fmla="*/ 2172 w 7500"/>
                <a:gd name="T53" fmla="*/ 396 h 9786"/>
                <a:gd name="T54" fmla="*/ 2335 w 7500"/>
                <a:gd name="T55" fmla="*/ 576 h 9786"/>
                <a:gd name="T56" fmla="*/ 2451 w 7500"/>
                <a:gd name="T57" fmla="*/ 1013 h 9786"/>
                <a:gd name="T58" fmla="*/ 2591 w 7500"/>
                <a:gd name="T59" fmla="*/ 1356 h 9786"/>
                <a:gd name="T60" fmla="*/ 2713 w 7500"/>
                <a:gd name="T61" fmla="*/ 1857 h 9786"/>
                <a:gd name="T62" fmla="*/ 3173 w 7500"/>
                <a:gd name="T63" fmla="*/ 2043 h 9786"/>
                <a:gd name="T64" fmla="*/ 3476 w 7500"/>
                <a:gd name="T65" fmla="*/ 2340 h 9786"/>
                <a:gd name="T66" fmla="*/ 3557 w 7500"/>
                <a:gd name="T67" fmla="*/ 2835 h 9786"/>
                <a:gd name="T68" fmla="*/ 3802 w 7500"/>
                <a:gd name="T69" fmla="*/ 3376 h 9786"/>
                <a:gd name="T70" fmla="*/ 3907 w 7500"/>
                <a:gd name="T71" fmla="*/ 3871 h 9786"/>
                <a:gd name="T72" fmla="*/ 4035 w 7500"/>
                <a:gd name="T73" fmla="*/ 4407 h 9786"/>
                <a:gd name="T74" fmla="*/ 4489 w 7500"/>
                <a:gd name="T75" fmla="*/ 4634 h 9786"/>
                <a:gd name="T76" fmla="*/ 4751 w 7500"/>
                <a:gd name="T77" fmla="*/ 4785 h 9786"/>
                <a:gd name="T78" fmla="*/ 5100 w 7500"/>
                <a:gd name="T79" fmla="*/ 5030 h 9786"/>
                <a:gd name="T80" fmla="*/ 5147 w 7500"/>
                <a:gd name="T81" fmla="*/ 5158 h 9786"/>
                <a:gd name="T82" fmla="*/ 5321 w 7500"/>
                <a:gd name="T83" fmla="*/ 5437 h 9786"/>
                <a:gd name="T84" fmla="*/ 5414 w 7500"/>
                <a:gd name="T85" fmla="*/ 5565 h 9786"/>
                <a:gd name="T86" fmla="*/ 5595 w 7500"/>
                <a:gd name="T87" fmla="*/ 6089 h 9786"/>
                <a:gd name="T88" fmla="*/ 5775 w 7500"/>
                <a:gd name="T89" fmla="*/ 6124 h 9786"/>
                <a:gd name="T90" fmla="*/ 6072 w 7500"/>
                <a:gd name="T91" fmla="*/ 6223 h 9786"/>
                <a:gd name="T92" fmla="*/ 6177 w 7500"/>
                <a:gd name="T93" fmla="*/ 6357 h 9786"/>
                <a:gd name="T94" fmla="*/ 6165 w 7500"/>
                <a:gd name="T95" fmla="*/ 6700 h 9786"/>
                <a:gd name="T96" fmla="*/ 6439 w 7500"/>
                <a:gd name="T97" fmla="*/ 6962 h 9786"/>
                <a:gd name="T98" fmla="*/ 6759 w 7500"/>
                <a:gd name="T99" fmla="*/ 7259 h 9786"/>
                <a:gd name="T100" fmla="*/ 7056 w 7500"/>
                <a:gd name="T101" fmla="*/ 7638 h 9786"/>
                <a:gd name="T102" fmla="*/ 7260 w 7500"/>
                <a:gd name="T103" fmla="*/ 8226 h 9786"/>
                <a:gd name="T104" fmla="*/ 7336 w 7500"/>
                <a:gd name="T105" fmla="*/ 8447 h 9786"/>
                <a:gd name="T106" fmla="*/ 7399 w 7500"/>
                <a:gd name="T107" fmla="*/ 8901 h 9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0" h="9786">
                  <a:moveTo>
                    <a:pt x="559" y="3219"/>
                  </a:moveTo>
                  <a:lnTo>
                    <a:pt x="559" y="3219"/>
                  </a:lnTo>
                  <a:cubicBezTo>
                    <a:pt x="559" y="3242"/>
                    <a:pt x="588" y="3248"/>
                    <a:pt x="611" y="3248"/>
                  </a:cubicBezTo>
                  <a:cubicBezTo>
                    <a:pt x="629" y="3248"/>
                    <a:pt x="629" y="3225"/>
                    <a:pt x="641" y="3213"/>
                  </a:cubicBezTo>
                  <a:cubicBezTo>
                    <a:pt x="658" y="3202"/>
                    <a:pt x="670" y="3207"/>
                    <a:pt x="687" y="3207"/>
                  </a:cubicBezTo>
                  <a:cubicBezTo>
                    <a:pt x="687" y="3173"/>
                    <a:pt x="705" y="3126"/>
                    <a:pt x="740" y="3126"/>
                  </a:cubicBezTo>
                  <a:cubicBezTo>
                    <a:pt x="757" y="3126"/>
                    <a:pt x="763" y="3149"/>
                    <a:pt x="780" y="3149"/>
                  </a:cubicBezTo>
                  <a:cubicBezTo>
                    <a:pt x="786" y="3149"/>
                    <a:pt x="798" y="3138"/>
                    <a:pt x="798" y="3126"/>
                  </a:cubicBezTo>
                  <a:cubicBezTo>
                    <a:pt x="798" y="3091"/>
                    <a:pt x="740" y="3097"/>
                    <a:pt x="705" y="3109"/>
                  </a:cubicBezTo>
                  <a:cubicBezTo>
                    <a:pt x="641" y="3138"/>
                    <a:pt x="559" y="3149"/>
                    <a:pt x="559" y="3219"/>
                  </a:cubicBezTo>
                  <a:close/>
                  <a:moveTo>
                    <a:pt x="716" y="3394"/>
                  </a:moveTo>
                  <a:lnTo>
                    <a:pt x="716" y="3394"/>
                  </a:lnTo>
                  <a:cubicBezTo>
                    <a:pt x="705" y="3411"/>
                    <a:pt x="693" y="3417"/>
                    <a:pt x="681" y="3435"/>
                  </a:cubicBezTo>
                  <a:cubicBezTo>
                    <a:pt x="699" y="3440"/>
                    <a:pt x="710" y="3440"/>
                    <a:pt x="734" y="3440"/>
                  </a:cubicBezTo>
                  <a:cubicBezTo>
                    <a:pt x="734" y="3423"/>
                    <a:pt x="728" y="3405"/>
                    <a:pt x="716" y="3394"/>
                  </a:cubicBezTo>
                  <a:close/>
                  <a:moveTo>
                    <a:pt x="2038" y="233"/>
                  </a:moveTo>
                  <a:lnTo>
                    <a:pt x="2038" y="233"/>
                  </a:lnTo>
                  <a:cubicBezTo>
                    <a:pt x="2020" y="244"/>
                    <a:pt x="2009" y="256"/>
                    <a:pt x="2009" y="279"/>
                  </a:cubicBezTo>
                  <a:cubicBezTo>
                    <a:pt x="2009" y="291"/>
                    <a:pt x="2014" y="291"/>
                    <a:pt x="2014" y="303"/>
                  </a:cubicBezTo>
                  <a:cubicBezTo>
                    <a:pt x="2020" y="285"/>
                    <a:pt x="2038" y="279"/>
                    <a:pt x="2055" y="279"/>
                  </a:cubicBezTo>
                  <a:cubicBezTo>
                    <a:pt x="2055" y="273"/>
                    <a:pt x="2055" y="273"/>
                    <a:pt x="2055" y="268"/>
                  </a:cubicBezTo>
                  <a:cubicBezTo>
                    <a:pt x="2055" y="250"/>
                    <a:pt x="2049" y="244"/>
                    <a:pt x="2038" y="233"/>
                  </a:cubicBezTo>
                  <a:close/>
                  <a:moveTo>
                    <a:pt x="2049" y="17"/>
                  </a:moveTo>
                  <a:lnTo>
                    <a:pt x="2049" y="17"/>
                  </a:lnTo>
                  <a:cubicBezTo>
                    <a:pt x="2049" y="35"/>
                    <a:pt x="2067" y="41"/>
                    <a:pt x="2073" y="52"/>
                  </a:cubicBezTo>
                  <a:cubicBezTo>
                    <a:pt x="2090" y="41"/>
                    <a:pt x="2096" y="29"/>
                    <a:pt x="2102" y="12"/>
                  </a:cubicBezTo>
                  <a:cubicBezTo>
                    <a:pt x="2084" y="0"/>
                    <a:pt x="2049" y="0"/>
                    <a:pt x="2049" y="17"/>
                  </a:cubicBezTo>
                  <a:close/>
                  <a:moveTo>
                    <a:pt x="6293" y="6718"/>
                  </a:moveTo>
                  <a:lnTo>
                    <a:pt x="6293" y="6718"/>
                  </a:lnTo>
                  <a:cubicBezTo>
                    <a:pt x="6305" y="6805"/>
                    <a:pt x="6363" y="6840"/>
                    <a:pt x="6427" y="6898"/>
                  </a:cubicBezTo>
                  <a:cubicBezTo>
                    <a:pt x="6427" y="6893"/>
                    <a:pt x="6433" y="6893"/>
                    <a:pt x="6433" y="6887"/>
                  </a:cubicBezTo>
                  <a:cubicBezTo>
                    <a:pt x="6433" y="6852"/>
                    <a:pt x="6404" y="6840"/>
                    <a:pt x="6381" y="6811"/>
                  </a:cubicBezTo>
                  <a:cubicBezTo>
                    <a:pt x="6352" y="6770"/>
                    <a:pt x="6340" y="6724"/>
                    <a:pt x="6293" y="6718"/>
                  </a:cubicBezTo>
                  <a:close/>
                  <a:moveTo>
                    <a:pt x="7359" y="7434"/>
                  </a:moveTo>
                  <a:lnTo>
                    <a:pt x="7359" y="7434"/>
                  </a:lnTo>
                  <a:cubicBezTo>
                    <a:pt x="7353" y="7428"/>
                    <a:pt x="7353" y="7428"/>
                    <a:pt x="7353" y="7428"/>
                  </a:cubicBezTo>
                  <a:cubicBezTo>
                    <a:pt x="7353" y="7451"/>
                    <a:pt x="7359" y="7463"/>
                    <a:pt x="7359" y="7486"/>
                  </a:cubicBezTo>
                  <a:cubicBezTo>
                    <a:pt x="7359" y="7533"/>
                    <a:pt x="7336" y="7562"/>
                    <a:pt x="7300" y="7591"/>
                  </a:cubicBezTo>
                  <a:cubicBezTo>
                    <a:pt x="7283" y="7597"/>
                    <a:pt x="7266" y="7603"/>
                    <a:pt x="7266" y="7614"/>
                  </a:cubicBezTo>
                  <a:cubicBezTo>
                    <a:pt x="7266" y="7632"/>
                    <a:pt x="7271" y="7643"/>
                    <a:pt x="7271" y="7661"/>
                  </a:cubicBezTo>
                  <a:cubicBezTo>
                    <a:pt x="7271" y="7731"/>
                    <a:pt x="7271" y="7731"/>
                    <a:pt x="7271" y="7731"/>
                  </a:cubicBezTo>
                  <a:cubicBezTo>
                    <a:pt x="7271" y="7771"/>
                    <a:pt x="7242" y="7789"/>
                    <a:pt x="7213" y="7824"/>
                  </a:cubicBezTo>
                  <a:cubicBezTo>
                    <a:pt x="7248" y="7836"/>
                    <a:pt x="7237" y="7871"/>
                    <a:pt x="7248" y="7900"/>
                  </a:cubicBezTo>
                  <a:cubicBezTo>
                    <a:pt x="7254" y="7917"/>
                    <a:pt x="7271" y="7923"/>
                    <a:pt x="7283" y="7934"/>
                  </a:cubicBezTo>
                  <a:cubicBezTo>
                    <a:pt x="7318" y="7894"/>
                    <a:pt x="7283" y="7847"/>
                    <a:pt x="7312" y="7795"/>
                  </a:cubicBezTo>
                  <a:cubicBezTo>
                    <a:pt x="7336" y="7742"/>
                    <a:pt x="7341" y="7708"/>
                    <a:pt x="7359" y="7655"/>
                  </a:cubicBezTo>
                  <a:cubicBezTo>
                    <a:pt x="7382" y="7603"/>
                    <a:pt x="7411" y="7579"/>
                    <a:pt x="7411" y="7527"/>
                  </a:cubicBezTo>
                  <a:cubicBezTo>
                    <a:pt x="7411" y="7486"/>
                    <a:pt x="7376" y="7469"/>
                    <a:pt x="7359" y="7434"/>
                  </a:cubicBezTo>
                  <a:close/>
                  <a:moveTo>
                    <a:pt x="7499" y="9221"/>
                  </a:moveTo>
                  <a:lnTo>
                    <a:pt x="7499" y="9221"/>
                  </a:lnTo>
                  <a:lnTo>
                    <a:pt x="7499" y="9221"/>
                  </a:lnTo>
                  <a:cubicBezTo>
                    <a:pt x="7464" y="9243"/>
                    <a:pt x="7446" y="9255"/>
                    <a:pt x="7411" y="9267"/>
                  </a:cubicBezTo>
                  <a:cubicBezTo>
                    <a:pt x="7388" y="9272"/>
                    <a:pt x="7365" y="9261"/>
                    <a:pt x="7347" y="9272"/>
                  </a:cubicBezTo>
                  <a:cubicBezTo>
                    <a:pt x="7318" y="9284"/>
                    <a:pt x="7318" y="9331"/>
                    <a:pt x="7289" y="9331"/>
                  </a:cubicBezTo>
                  <a:cubicBezTo>
                    <a:pt x="7271" y="9331"/>
                    <a:pt x="7266" y="9319"/>
                    <a:pt x="7248" y="9319"/>
                  </a:cubicBezTo>
                  <a:cubicBezTo>
                    <a:pt x="7213" y="9313"/>
                    <a:pt x="7184" y="9325"/>
                    <a:pt x="7149" y="9325"/>
                  </a:cubicBezTo>
                  <a:cubicBezTo>
                    <a:pt x="7091" y="9325"/>
                    <a:pt x="7068" y="9278"/>
                    <a:pt x="7010" y="9278"/>
                  </a:cubicBezTo>
                  <a:cubicBezTo>
                    <a:pt x="6963" y="9278"/>
                    <a:pt x="6957" y="9325"/>
                    <a:pt x="6922" y="9354"/>
                  </a:cubicBezTo>
                  <a:cubicBezTo>
                    <a:pt x="6905" y="9366"/>
                    <a:pt x="6887" y="9354"/>
                    <a:pt x="6864" y="9366"/>
                  </a:cubicBezTo>
                  <a:cubicBezTo>
                    <a:pt x="6811" y="9383"/>
                    <a:pt x="6794" y="9418"/>
                    <a:pt x="6742" y="9435"/>
                  </a:cubicBezTo>
                  <a:cubicBezTo>
                    <a:pt x="6753" y="9465"/>
                    <a:pt x="6759" y="9482"/>
                    <a:pt x="6777" y="9500"/>
                  </a:cubicBezTo>
                  <a:cubicBezTo>
                    <a:pt x="6782" y="9505"/>
                    <a:pt x="6800" y="9505"/>
                    <a:pt x="6800" y="9517"/>
                  </a:cubicBezTo>
                  <a:cubicBezTo>
                    <a:pt x="6800" y="9581"/>
                    <a:pt x="6753" y="9639"/>
                    <a:pt x="6689" y="9639"/>
                  </a:cubicBezTo>
                  <a:cubicBezTo>
                    <a:pt x="6689" y="9651"/>
                    <a:pt x="6689" y="9657"/>
                    <a:pt x="6683" y="9668"/>
                  </a:cubicBezTo>
                  <a:cubicBezTo>
                    <a:pt x="6654" y="9668"/>
                    <a:pt x="6643" y="9628"/>
                    <a:pt x="6614" y="9628"/>
                  </a:cubicBezTo>
                  <a:cubicBezTo>
                    <a:pt x="6550" y="9628"/>
                    <a:pt x="6526" y="9686"/>
                    <a:pt x="6497" y="9744"/>
                  </a:cubicBezTo>
                  <a:cubicBezTo>
                    <a:pt x="6485" y="9761"/>
                    <a:pt x="6491" y="9785"/>
                    <a:pt x="6474" y="9785"/>
                  </a:cubicBezTo>
                  <a:cubicBezTo>
                    <a:pt x="6392" y="9785"/>
                    <a:pt x="6439" y="9645"/>
                    <a:pt x="6369" y="9610"/>
                  </a:cubicBezTo>
                  <a:cubicBezTo>
                    <a:pt x="6305" y="9581"/>
                    <a:pt x="6282" y="9546"/>
                    <a:pt x="6224" y="9511"/>
                  </a:cubicBezTo>
                  <a:cubicBezTo>
                    <a:pt x="6206" y="9500"/>
                    <a:pt x="6206" y="9476"/>
                    <a:pt x="6183" y="9476"/>
                  </a:cubicBezTo>
                  <a:cubicBezTo>
                    <a:pt x="6159" y="9476"/>
                    <a:pt x="6148" y="9494"/>
                    <a:pt x="6119" y="9494"/>
                  </a:cubicBezTo>
                  <a:cubicBezTo>
                    <a:pt x="6066" y="9494"/>
                    <a:pt x="6066" y="9494"/>
                    <a:pt x="6066" y="9494"/>
                  </a:cubicBezTo>
                  <a:cubicBezTo>
                    <a:pt x="6061" y="9494"/>
                    <a:pt x="6055" y="9500"/>
                    <a:pt x="6043" y="9500"/>
                  </a:cubicBezTo>
                  <a:cubicBezTo>
                    <a:pt x="5996" y="9500"/>
                    <a:pt x="5991" y="9435"/>
                    <a:pt x="5944" y="9435"/>
                  </a:cubicBezTo>
                  <a:cubicBezTo>
                    <a:pt x="5868" y="9435"/>
                    <a:pt x="5833" y="9482"/>
                    <a:pt x="5758" y="9482"/>
                  </a:cubicBezTo>
                  <a:cubicBezTo>
                    <a:pt x="5740" y="9482"/>
                    <a:pt x="5735" y="9476"/>
                    <a:pt x="5717" y="9476"/>
                  </a:cubicBezTo>
                  <a:cubicBezTo>
                    <a:pt x="5665" y="9476"/>
                    <a:pt x="5665" y="9476"/>
                    <a:pt x="5665" y="9476"/>
                  </a:cubicBezTo>
                  <a:cubicBezTo>
                    <a:pt x="5630" y="9476"/>
                    <a:pt x="5612" y="9453"/>
                    <a:pt x="5577" y="9453"/>
                  </a:cubicBezTo>
                  <a:cubicBezTo>
                    <a:pt x="5531" y="9453"/>
                    <a:pt x="5513" y="9500"/>
                    <a:pt x="5473" y="9529"/>
                  </a:cubicBezTo>
                  <a:cubicBezTo>
                    <a:pt x="5426" y="9563"/>
                    <a:pt x="5385" y="9563"/>
                    <a:pt x="5350" y="9610"/>
                  </a:cubicBezTo>
                  <a:cubicBezTo>
                    <a:pt x="5333" y="9628"/>
                    <a:pt x="5344" y="9663"/>
                    <a:pt x="5321" y="9668"/>
                  </a:cubicBezTo>
                  <a:cubicBezTo>
                    <a:pt x="1467" y="9680"/>
                    <a:pt x="1467" y="9680"/>
                    <a:pt x="1467" y="9680"/>
                  </a:cubicBezTo>
                  <a:lnTo>
                    <a:pt x="1467" y="9680"/>
                  </a:lnTo>
                  <a:cubicBezTo>
                    <a:pt x="1467" y="8051"/>
                    <a:pt x="1467" y="8051"/>
                    <a:pt x="1467" y="8051"/>
                  </a:cubicBezTo>
                  <a:cubicBezTo>
                    <a:pt x="6" y="8045"/>
                    <a:pt x="6" y="8045"/>
                    <a:pt x="6" y="8045"/>
                  </a:cubicBezTo>
                  <a:lnTo>
                    <a:pt x="6" y="8045"/>
                  </a:lnTo>
                  <a:cubicBezTo>
                    <a:pt x="0" y="3184"/>
                    <a:pt x="0" y="3184"/>
                    <a:pt x="0" y="3184"/>
                  </a:cubicBezTo>
                  <a:lnTo>
                    <a:pt x="0" y="3184"/>
                  </a:lnTo>
                  <a:cubicBezTo>
                    <a:pt x="35" y="3219"/>
                    <a:pt x="70" y="3237"/>
                    <a:pt x="128" y="3254"/>
                  </a:cubicBezTo>
                  <a:cubicBezTo>
                    <a:pt x="233" y="3289"/>
                    <a:pt x="291" y="3307"/>
                    <a:pt x="402" y="3341"/>
                  </a:cubicBezTo>
                  <a:cubicBezTo>
                    <a:pt x="454" y="3353"/>
                    <a:pt x="501" y="3359"/>
                    <a:pt x="530" y="3405"/>
                  </a:cubicBezTo>
                  <a:cubicBezTo>
                    <a:pt x="565" y="3464"/>
                    <a:pt x="536" y="3522"/>
                    <a:pt x="582" y="3568"/>
                  </a:cubicBezTo>
                  <a:cubicBezTo>
                    <a:pt x="617" y="3603"/>
                    <a:pt x="664" y="3580"/>
                    <a:pt x="710" y="3598"/>
                  </a:cubicBezTo>
                  <a:cubicBezTo>
                    <a:pt x="740" y="3603"/>
                    <a:pt x="745" y="3627"/>
                    <a:pt x="769" y="3644"/>
                  </a:cubicBezTo>
                  <a:cubicBezTo>
                    <a:pt x="844" y="3708"/>
                    <a:pt x="792" y="3691"/>
                    <a:pt x="856" y="3691"/>
                  </a:cubicBezTo>
                  <a:cubicBezTo>
                    <a:pt x="920" y="3691"/>
                    <a:pt x="937" y="3761"/>
                    <a:pt x="1002" y="3761"/>
                  </a:cubicBezTo>
                  <a:cubicBezTo>
                    <a:pt x="1054" y="3761"/>
                    <a:pt x="1054" y="3761"/>
                    <a:pt x="1054" y="3761"/>
                  </a:cubicBezTo>
                  <a:cubicBezTo>
                    <a:pt x="1153" y="3761"/>
                    <a:pt x="1194" y="3679"/>
                    <a:pt x="1293" y="3679"/>
                  </a:cubicBezTo>
                  <a:cubicBezTo>
                    <a:pt x="1299" y="3679"/>
                    <a:pt x="1304" y="3691"/>
                    <a:pt x="1310" y="3696"/>
                  </a:cubicBezTo>
                  <a:cubicBezTo>
                    <a:pt x="1310" y="3656"/>
                    <a:pt x="1310" y="3656"/>
                    <a:pt x="1310" y="3656"/>
                  </a:cubicBezTo>
                  <a:cubicBezTo>
                    <a:pt x="1316" y="3656"/>
                    <a:pt x="1316" y="3650"/>
                    <a:pt x="1322" y="3650"/>
                  </a:cubicBezTo>
                  <a:cubicBezTo>
                    <a:pt x="1328" y="3650"/>
                    <a:pt x="1333" y="3656"/>
                    <a:pt x="1345" y="3656"/>
                  </a:cubicBezTo>
                  <a:cubicBezTo>
                    <a:pt x="1345" y="3603"/>
                    <a:pt x="1380" y="3586"/>
                    <a:pt x="1403" y="3539"/>
                  </a:cubicBezTo>
                  <a:cubicBezTo>
                    <a:pt x="1415" y="3551"/>
                    <a:pt x="1415" y="3551"/>
                    <a:pt x="1415" y="3551"/>
                  </a:cubicBezTo>
                  <a:cubicBezTo>
                    <a:pt x="1444" y="3487"/>
                    <a:pt x="1467" y="3446"/>
                    <a:pt x="1456" y="3382"/>
                  </a:cubicBezTo>
                  <a:cubicBezTo>
                    <a:pt x="1479" y="3370"/>
                    <a:pt x="1491" y="3353"/>
                    <a:pt x="1502" y="3330"/>
                  </a:cubicBezTo>
                  <a:cubicBezTo>
                    <a:pt x="1508" y="3318"/>
                    <a:pt x="1508" y="3295"/>
                    <a:pt x="1520" y="3295"/>
                  </a:cubicBezTo>
                  <a:cubicBezTo>
                    <a:pt x="1525" y="3295"/>
                    <a:pt x="1525" y="3307"/>
                    <a:pt x="1531" y="3307"/>
                  </a:cubicBezTo>
                  <a:cubicBezTo>
                    <a:pt x="1531" y="3295"/>
                    <a:pt x="1531" y="3283"/>
                    <a:pt x="1531" y="3266"/>
                  </a:cubicBezTo>
                  <a:cubicBezTo>
                    <a:pt x="1549" y="3266"/>
                    <a:pt x="1560" y="3266"/>
                    <a:pt x="1584" y="3266"/>
                  </a:cubicBezTo>
                  <a:cubicBezTo>
                    <a:pt x="1572" y="3260"/>
                    <a:pt x="1566" y="3254"/>
                    <a:pt x="1566" y="3237"/>
                  </a:cubicBezTo>
                  <a:cubicBezTo>
                    <a:pt x="1566" y="3225"/>
                    <a:pt x="1572" y="3213"/>
                    <a:pt x="1584" y="3213"/>
                  </a:cubicBezTo>
                  <a:cubicBezTo>
                    <a:pt x="1590" y="3213"/>
                    <a:pt x="1590" y="3219"/>
                    <a:pt x="1595" y="3219"/>
                  </a:cubicBezTo>
                  <a:cubicBezTo>
                    <a:pt x="1595" y="3184"/>
                    <a:pt x="1595" y="3184"/>
                    <a:pt x="1595" y="3184"/>
                  </a:cubicBezTo>
                  <a:cubicBezTo>
                    <a:pt x="1595" y="3074"/>
                    <a:pt x="1665" y="3021"/>
                    <a:pt x="1665" y="2916"/>
                  </a:cubicBezTo>
                  <a:cubicBezTo>
                    <a:pt x="1665" y="2899"/>
                    <a:pt x="1654" y="2887"/>
                    <a:pt x="1654" y="2870"/>
                  </a:cubicBezTo>
                  <a:cubicBezTo>
                    <a:pt x="1654" y="2841"/>
                    <a:pt x="1665" y="2829"/>
                    <a:pt x="1665" y="2800"/>
                  </a:cubicBezTo>
                  <a:cubicBezTo>
                    <a:pt x="1665" y="2730"/>
                    <a:pt x="1688" y="2689"/>
                    <a:pt x="1712" y="2620"/>
                  </a:cubicBezTo>
                  <a:cubicBezTo>
                    <a:pt x="1723" y="2585"/>
                    <a:pt x="1718" y="2544"/>
                    <a:pt x="1753" y="2521"/>
                  </a:cubicBezTo>
                  <a:cubicBezTo>
                    <a:pt x="1805" y="2521"/>
                    <a:pt x="1753" y="2526"/>
                    <a:pt x="1753" y="2497"/>
                  </a:cubicBezTo>
                  <a:cubicBezTo>
                    <a:pt x="1753" y="2486"/>
                    <a:pt x="1764" y="2480"/>
                    <a:pt x="1770" y="2474"/>
                  </a:cubicBezTo>
                  <a:cubicBezTo>
                    <a:pt x="1788" y="2451"/>
                    <a:pt x="1782" y="2433"/>
                    <a:pt x="1788" y="2410"/>
                  </a:cubicBezTo>
                  <a:cubicBezTo>
                    <a:pt x="1729" y="2317"/>
                    <a:pt x="1712" y="2253"/>
                    <a:pt x="1712" y="2142"/>
                  </a:cubicBezTo>
                  <a:cubicBezTo>
                    <a:pt x="1712" y="2090"/>
                    <a:pt x="1753" y="2061"/>
                    <a:pt x="1753" y="2008"/>
                  </a:cubicBezTo>
                  <a:cubicBezTo>
                    <a:pt x="1753" y="1956"/>
                    <a:pt x="1753" y="1956"/>
                    <a:pt x="1753" y="1956"/>
                  </a:cubicBezTo>
                  <a:cubicBezTo>
                    <a:pt x="1753" y="1909"/>
                    <a:pt x="1683" y="1909"/>
                    <a:pt x="1683" y="1863"/>
                  </a:cubicBezTo>
                  <a:cubicBezTo>
                    <a:pt x="1683" y="1834"/>
                    <a:pt x="1700" y="1822"/>
                    <a:pt x="1700" y="1793"/>
                  </a:cubicBezTo>
                  <a:cubicBezTo>
                    <a:pt x="1706" y="1752"/>
                    <a:pt x="1706" y="1723"/>
                    <a:pt x="1729" y="1688"/>
                  </a:cubicBezTo>
                  <a:cubicBezTo>
                    <a:pt x="1753" y="1659"/>
                    <a:pt x="1735" y="1624"/>
                    <a:pt x="1758" y="1595"/>
                  </a:cubicBezTo>
                  <a:cubicBezTo>
                    <a:pt x="1776" y="1601"/>
                    <a:pt x="1776" y="1618"/>
                    <a:pt x="1793" y="1636"/>
                  </a:cubicBezTo>
                  <a:cubicBezTo>
                    <a:pt x="1799" y="1642"/>
                    <a:pt x="1799" y="1642"/>
                    <a:pt x="1799" y="1642"/>
                  </a:cubicBezTo>
                  <a:cubicBezTo>
                    <a:pt x="1799" y="1612"/>
                    <a:pt x="1817" y="1601"/>
                    <a:pt x="1828" y="1577"/>
                  </a:cubicBezTo>
                  <a:cubicBezTo>
                    <a:pt x="1793" y="1566"/>
                    <a:pt x="1788" y="1525"/>
                    <a:pt x="1776" y="1496"/>
                  </a:cubicBezTo>
                  <a:cubicBezTo>
                    <a:pt x="1758" y="1455"/>
                    <a:pt x="1747" y="1438"/>
                    <a:pt x="1747" y="1397"/>
                  </a:cubicBezTo>
                  <a:cubicBezTo>
                    <a:pt x="1747" y="1362"/>
                    <a:pt x="1782" y="1362"/>
                    <a:pt x="1811" y="1339"/>
                  </a:cubicBezTo>
                  <a:cubicBezTo>
                    <a:pt x="1834" y="1321"/>
                    <a:pt x="1834" y="1292"/>
                    <a:pt x="1851" y="1263"/>
                  </a:cubicBezTo>
                  <a:cubicBezTo>
                    <a:pt x="1910" y="1310"/>
                    <a:pt x="1933" y="1414"/>
                    <a:pt x="1904" y="1275"/>
                  </a:cubicBezTo>
                  <a:cubicBezTo>
                    <a:pt x="1985" y="1281"/>
                    <a:pt x="1904" y="1257"/>
                    <a:pt x="1875" y="1240"/>
                  </a:cubicBezTo>
                  <a:cubicBezTo>
                    <a:pt x="2020" y="1164"/>
                    <a:pt x="1793" y="1240"/>
                    <a:pt x="1793" y="1094"/>
                  </a:cubicBezTo>
                  <a:cubicBezTo>
                    <a:pt x="1793" y="1065"/>
                    <a:pt x="1793" y="1048"/>
                    <a:pt x="1817" y="1036"/>
                  </a:cubicBezTo>
                  <a:cubicBezTo>
                    <a:pt x="1834" y="1036"/>
                    <a:pt x="1834" y="1036"/>
                    <a:pt x="1834" y="1036"/>
                  </a:cubicBezTo>
                  <a:cubicBezTo>
                    <a:pt x="1828" y="1025"/>
                    <a:pt x="1828" y="1019"/>
                    <a:pt x="1828" y="1007"/>
                  </a:cubicBezTo>
                  <a:cubicBezTo>
                    <a:pt x="1828" y="972"/>
                    <a:pt x="1851" y="960"/>
                    <a:pt x="1881" y="937"/>
                  </a:cubicBezTo>
                  <a:cubicBezTo>
                    <a:pt x="1892" y="960"/>
                    <a:pt x="1904" y="978"/>
                    <a:pt x="1910" y="1007"/>
                  </a:cubicBezTo>
                  <a:cubicBezTo>
                    <a:pt x="1910" y="1013"/>
                    <a:pt x="1916" y="1025"/>
                    <a:pt x="1916" y="1007"/>
                  </a:cubicBezTo>
                  <a:cubicBezTo>
                    <a:pt x="1916" y="990"/>
                    <a:pt x="1910" y="978"/>
                    <a:pt x="1910" y="960"/>
                  </a:cubicBezTo>
                  <a:cubicBezTo>
                    <a:pt x="1910" y="949"/>
                    <a:pt x="1910" y="949"/>
                    <a:pt x="1910" y="949"/>
                  </a:cubicBezTo>
                  <a:cubicBezTo>
                    <a:pt x="1956" y="949"/>
                    <a:pt x="1956" y="949"/>
                    <a:pt x="1956" y="949"/>
                  </a:cubicBezTo>
                  <a:cubicBezTo>
                    <a:pt x="1956" y="937"/>
                    <a:pt x="1956" y="937"/>
                    <a:pt x="1956" y="925"/>
                  </a:cubicBezTo>
                  <a:cubicBezTo>
                    <a:pt x="1956" y="902"/>
                    <a:pt x="1910" y="908"/>
                    <a:pt x="1910" y="879"/>
                  </a:cubicBezTo>
                  <a:cubicBezTo>
                    <a:pt x="1910" y="832"/>
                    <a:pt x="1945" y="815"/>
                    <a:pt x="1974" y="780"/>
                  </a:cubicBezTo>
                  <a:cubicBezTo>
                    <a:pt x="1968" y="774"/>
                    <a:pt x="1962" y="762"/>
                    <a:pt x="1962" y="751"/>
                  </a:cubicBezTo>
                  <a:cubicBezTo>
                    <a:pt x="1962" y="687"/>
                    <a:pt x="2003" y="658"/>
                    <a:pt x="2003" y="594"/>
                  </a:cubicBezTo>
                  <a:cubicBezTo>
                    <a:pt x="2003" y="530"/>
                    <a:pt x="2003" y="530"/>
                    <a:pt x="2003" y="530"/>
                  </a:cubicBezTo>
                  <a:cubicBezTo>
                    <a:pt x="2003" y="501"/>
                    <a:pt x="2009" y="483"/>
                    <a:pt x="2009" y="448"/>
                  </a:cubicBezTo>
                  <a:cubicBezTo>
                    <a:pt x="2009" y="431"/>
                    <a:pt x="2009" y="419"/>
                    <a:pt x="2009" y="402"/>
                  </a:cubicBezTo>
                  <a:cubicBezTo>
                    <a:pt x="2020" y="402"/>
                    <a:pt x="2032" y="402"/>
                    <a:pt x="2044" y="402"/>
                  </a:cubicBezTo>
                  <a:cubicBezTo>
                    <a:pt x="2084" y="402"/>
                    <a:pt x="2114" y="373"/>
                    <a:pt x="2131" y="338"/>
                  </a:cubicBezTo>
                  <a:cubicBezTo>
                    <a:pt x="2137" y="320"/>
                    <a:pt x="2131" y="285"/>
                    <a:pt x="2154" y="285"/>
                  </a:cubicBezTo>
                  <a:cubicBezTo>
                    <a:pt x="2172" y="285"/>
                    <a:pt x="2177" y="291"/>
                    <a:pt x="2195" y="285"/>
                  </a:cubicBezTo>
                  <a:cubicBezTo>
                    <a:pt x="2195" y="291"/>
                    <a:pt x="2201" y="297"/>
                    <a:pt x="2201" y="303"/>
                  </a:cubicBezTo>
                  <a:cubicBezTo>
                    <a:pt x="2201" y="338"/>
                    <a:pt x="2177" y="361"/>
                    <a:pt x="2172" y="396"/>
                  </a:cubicBezTo>
                  <a:cubicBezTo>
                    <a:pt x="2177" y="396"/>
                    <a:pt x="2177" y="396"/>
                    <a:pt x="2183" y="396"/>
                  </a:cubicBezTo>
                  <a:cubicBezTo>
                    <a:pt x="2207" y="396"/>
                    <a:pt x="2218" y="390"/>
                    <a:pt x="2236" y="390"/>
                  </a:cubicBezTo>
                  <a:cubicBezTo>
                    <a:pt x="2247" y="390"/>
                    <a:pt x="2247" y="407"/>
                    <a:pt x="2259" y="413"/>
                  </a:cubicBezTo>
                  <a:cubicBezTo>
                    <a:pt x="2282" y="413"/>
                    <a:pt x="2311" y="413"/>
                    <a:pt x="2311" y="436"/>
                  </a:cubicBezTo>
                  <a:cubicBezTo>
                    <a:pt x="2311" y="460"/>
                    <a:pt x="2300" y="471"/>
                    <a:pt x="2300" y="495"/>
                  </a:cubicBezTo>
                  <a:cubicBezTo>
                    <a:pt x="2300" y="530"/>
                    <a:pt x="2323" y="541"/>
                    <a:pt x="2335" y="576"/>
                  </a:cubicBezTo>
                  <a:cubicBezTo>
                    <a:pt x="2358" y="640"/>
                    <a:pt x="2358" y="687"/>
                    <a:pt x="2358" y="757"/>
                  </a:cubicBezTo>
                  <a:cubicBezTo>
                    <a:pt x="2358" y="780"/>
                    <a:pt x="2346" y="792"/>
                    <a:pt x="2346" y="821"/>
                  </a:cubicBezTo>
                  <a:cubicBezTo>
                    <a:pt x="2346" y="856"/>
                    <a:pt x="2375" y="891"/>
                    <a:pt x="2410" y="891"/>
                  </a:cubicBezTo>
                  <a:cubicBezTo>
                    <a:pt x="2434" y="891"/>
                    <a:pt x="2445" y="873"/>
                    <a:pt x="2469" y="873"/>
                  </a:cubicBezTo>
                  <a:cubicBezTo>
                    <a:pt x="2486" y="873"/>
                    <a:pt x="2492" y="896"/>
                    <a:pt x="2492" y="920"/>
                  </a:cubicBezTo>
                  <a:cubicBezTo>
                    <a:pt x="2492" y="955"/>
                    <a:pt x="2451" y="972"/>
                    <a:pt x="2451" y="1013"/>
                  </a:cubicBezTo>
                  <a:cubicBezTo>
                    <a:pt x="2451" y="1042"/>
                    <a:pt x="2451" y="1071"/>
                    <a:pt x="2474" y="1088"/>
                  </a:cubicBezTo>
                  <a:cubicBezTo>
                    <a:pt x="2498" y="1100"/>
                    <a:pt x="2521" y="1088"/>
                    <a:pt x="2538" y="1112"/>
                  </a:cubicBezTo>
                  <a:cubicBezTo>
                    <a:pt x="2550" y="1135"/>
                    <a:pt x="2538" y="1158"/>
                    <a:pt x="2556" y="1176"/>
                  </a:cubicBezTo>
                  <a:cubicBezTo>
                    <a:pt x="2579" y="1199"/>
                    <a:pt x="2620" y="1188"/>
                    <a:pt x="2620" y="1217"/>
                  </a:cubicBezTo>
                  <a:cubicBezTo>
                    <a:pt x="2620" y="1263"/>
                    <a:pt x="2579" y="1286"/>
                    <a:pt x="2579" y="1333"/>
                  </a:cubicBezTo>
                  <a:cubicBezTo>
                    <a:pt x="2579" y="1345"/>
                    <a:pt x="2585" y="1356"/>
                    <a:pt x="2591" y="1356"/>
                  </a:cubicBezTo>
                  <a:cubicBezTo>
                    <a:pt x="2608" y="1356"/>
                    <a:pt x="2620" y="1351"/>
                    <a:pt x="2632" y="1333"/>
                  </a:cubicBezTo>
                  <a:cubicBezTo>
                    <a:pt x="2655" y="1339"/>
                    <a:pt x="2655" y="1339"/>
                    <a:pt x="2655" y="1339"/>
                  </a:cubicBezTo>
                  <a:cubicBezTo>
                    <a:pt x="2655" y="1374"/>
                    <a:pt x="2649" y="1391"/>
                    <a:pt x="2649" y="1432"/>
                  </a:cubicBezTo>
                  <a:cubicBezTo>
                    <a:pt x="2649" y="1519"/>
                    <a:pt x="2701" y="1560"/>
                    <a:pt x="2701" y="1653"/>
                  </a:cubicBezTo>
                  <a:cubicBezTo>
                    <a:pt x="2701" y="1700"/>
                    <a:pt x="2661" y="1717"/>
                    <a:pt x="2661" y="1758"/>
                  </a:cubicBezTo>
                  <a:cubicBezTo>
                    <a:pt x="2661" y="1805"/>
                    <a:pt x="2690" y="1822"/>
                    <a:pt x="2713" y="1857"/>
                  </a:cubicBezTo>
                  <a:cubicBezTo>
                    <a:pt x="2736" y="1915"/>
                    <a:pt x="2725" y="1962"/>
                    <a:pt x="2748" y="2026"/>
                  </a:cubicBezTo>
                  <a:cubicBezTo>
                    <a:pt x="2777" y="2090"/>
                    <a:pt x="2818" y="2113"/>
                    <a:pt x="2864" y="2166"/>
                  </a:cubicBezTo>
                  <a:cubicBezTo>
                    <a:pt x="2923" y="2119"/>
                    <a:pt x="2940" y="2043"/>
                    <a:pt x="3010" y="2043"/>
                  </a:cubicBezTo>
                  <a:cubicBezTo>
                    <a:pt x="3027" y="2043"/>
                    <a:pt x="3033" y="2055"/>
                    <a:pt x="3051" y="2055"/>
                  </a:cubicBezTo>
                  <a:cubicBezTo>
                    <a:pt x="3092" y="2055"/>
                    <a:pt x="3097" y="2008"/>
                    <a:pt x="3132" y="1997"/>
                  </a:cubicBezTo>
                  <a:cubicBezTo>
                    <a:pt x="3144" y="2020"/>
                    <a:pt x="3173" y="2020"/>
                    <a:pt x="3173" y="2043"/>
                  </a:cubicBezTo>
                  <a:cubicBezTo>
                    <a:pt x="3173" y="2049"/>
                    <a:pt x="3167" y="2049"/>
                    <a:pt x="3167" y="2055"/>
                  </a:cubicBezTo>
                  <a:cubicBezTo>
                    <a:pt x="3167" y="2066"/>
                    <a:pt x="3185" y="2066"/>
                    <a:pt x="3191" y="2078"/>
                  </a:cubicBezTo>
                  <a:cubicBezTo>
                    <a:pt x="3214" y="2119"/>
                    <a:pt x="3202" y="2166"/>
                    <a:pt x="3243" y="2189"/>
                  </a:cubicBezTo>
                  <a:cubicBezTo>
                    <a:pt x="3284" y="2206"/>
                    <a:pt x="3330" y="2189"/>
                    <a:pt x="3348" y="2224"/>
                  </a:cubicBezTo>
                  <a:cubicBezTo>
                    <a:pt x="3354" y="2247"/>
                    <a:pt x="3348" y="2264"/>
                    <a:pt x="3365" y="2282"/>
                  </a:cubicBezTo>
                  <a:cubicBezTo>
                    <a:pt x="3400" y="2317"/>
                    <a:pt x="3441" y="2311"/>
                    <a:pt x="3476" y="2340"/>
                  </a:cubicBezTo>
                  <a:cubicBezTo>
                    <a:pt x="3499" y="2358"/>
                    <a:pt x="3534" y="2358"/>
                    <a:pt x="3534" y="2387"/>
                  </a:cubicBezTo>
                  <a:cubicBezTo>
                    <a:pt x="3534" y="2422"/>
                    <a:pt x="3499" y="2433"/>
                    <a:pt x="3499" y="2474"/>
                  </a:cubicBezTo>
                  <a:cubicBezTo>
                    <a:pt x="3499" y="2503"/>
                    <a:pt x="3511" y="2526"/>
                    <a:pt x="3534" y="2550"/>
                  </a:cubicBezTo>
                  <a:cubicBezTo>
                    <a:pt x="3511" y="2573"/>
                    <a:pt x="3493" y="2596"/>
                    <a:pt x="3493" y="2625"/>
                  </a:cubicBezTo>
                  <a:cubicBezTo>
                    <a:pt x="3493" y="2695"/>
                    <a:pt x="3563" y="2718"/>
                    <a:pt x="3563" y="2788"/>
                  </a:cubicBezTo>
                  <a:cubicBezTo>
                    <a:pt x="3563" y="2806"/>
                    <a:pt x="3557" y="2818"/>
                    <a:pt x="3557" y="2835"/>
                  </a:cubicBezTo>
                  <a:cubicBezTo>
                    <a:pt x="3557" y="2870"/>
                    <a:pt x="3610" y="2876"/>
                    <a:pt x="3610" y="2911"/>
                  </a:cubicBezTo>
                  <a:cubicBezTo>
                    <a:pt x="3610" y="2940"/>
                    <a:pt x="3592" y="2957"/>
                    <a:pt x="3592" y="2992"/>
                  </a:cubicBezTo>
                  <a:cubicBezTo>
                    <a:pt x="3592" y="3004"/>
                    <a:pt x="3598" y="3010"/>
                    <a:pt x="3598" y="3027"/>
                  </a:cubicBezTo>
                  <a:cubicBezTo>
                    <a:pt x="3598" y="3050"/>
                    <a:pt x="3569" y="3056"/>
                    <a:pt x="3569" y="3085"/>
                  </a:cubicBezTo>
                  <a:cubicBezTo>
                    <a:pt x="3569" y="3138"/>
                    <a:pt x="3621" y="3155"/>
                    <a:pt x="3650" y="3196"/>
                  </a:cubicBezTo>
                  <a:cubicBezTo>
                    <a:pt x="3703" y="3272"/>
                    <a:pt x="3726" y="3324"/>
                    <a:pt x="3802" y="3376"/>
                  </a:cubicBezTo>
                  <a:cubicBezTo>
                    <a:pt x="3819" y="3370"/>
                    <a:pt x="3819" y="3370"/>
                    <a:pt x="3819" y="3370"/>
                  </a:cubicBezTo>
                  <a:cubicBezTo>
                    <a:pt x="3819" y="3382"/>
                    <a:pt x="3813" y="3394"/>
                    <a:pt x="3813" y="3405"/>
                  </a:cubicBezTo>
                  <a:cubicBezTo>
                    <a:pt x="3813" y="3429"/>
                    <a:pt x="3831" y="3440"/>
                    <a:pt x="3837" y="3464"/>
                  </a:cubicBezTo>
                  <a:cubicBezTo>
                    <a:pt x="3866" y="3539"/>
                    <a:pt x="3877" y="3586"/>
                    <a:pt x="3895" y="3673"/>
                  </a:cubicBezTo>
                  <a:cubicBezTo>
                    <a:pt x="3901" y="3685"/>
                    <a:pt x="3907" y="3691"/>
                    <a:pt x="3907" y="3702"/>
                  </a:cubicBezTo>
                  <a:cubicBezTo>
                    <a:pt x="3907" y="3766"/>
                    <a:pt x="3907" y="3807"/>
                    <a:pt x="3907" y="3871"/>
                  </a:cubicBezTo>
                  <a:cubicBezTo>
                    <a:pt x="3860" y="3982"/>
                    <a:pt x="3860" y="3982"/>
                    <a:pt x="3860" y="3982"/>
                  </a:cubicBezTo>
                  <a:cubicBezTo>
                    <a:pt x="3866" y="4034"/>
                    <a:pt x="3877" y="4069"/>
                    <a:pt x="3912" y="4104"/>
                  </a:cubicBezTo>
                  <a:cubicBezTo>
                    <a:pt x="3947" y="4133"/>
                    <a:pt x="3959" y="4151"/>
                    <a:pt x="3988" y="4180"/>
                  </a:cubicBezTo>
                  <a:cubicBezTo>
                    <a:pt x="4000" y="4185"/>
                    <a:pt x="4011" y="4191"/>
                    <a:pt x="4011" y="4203"/>
                  </a:cubicBezTo>
                  <a:cubicBezTo>
                    <a:pt x="4011" y="4244"/>
                    <a:pt x="3994" y="4267"/>
                    <a:pt x="3994" y="4308"/>
                  </a:cubicBezTo>
                  <a:cubicBezTo>
                    <a:pt x="3994" y="4348"/>
                    <a:pt x="4011" y="4372"/>
                    <a:pt x="4035" y="4407"/>
                  </a:cubicBezTo>
                  <a:cubicBezTo>
                    <a:pt x="4104" y="4465"/>
                    <a:pt x="4157" y="4488"/>
                    <a:pt x="4238" y="4529"/>
                  </a:cubicBezTo>
                  <a:cubicBezTo>
                    <a:pt x="4279" y="4546"/>
                    <a:pt x="4285" y="4581"/>
                    <a:pt x="4326" y="4599"/>
                  </a:cubicBezTo>
                  <a:cubicBezTo>
                    <a:pt x="4332" y="4564"/>
                    <a:pt x="4343" y="4546"/>
                    <a:pt x="4372" y="4529"/>
                  </a:cubicBezTo>
                  <a:cubicBezTo>
                    <a:pt x="4372" y="4541"/>
                    <a:pt x="4372" y="4541"/>
                    <a:pt x="4372" y="4541"/>
                  </a:cubicBezTo>
                  <a:cubicBezTo>
                    <a:pt x="4361" y="4558"/>
                    <a:pt x="4361" y="4558"/>
                    <a:pt x="4361" y="4558"/>
                  </a:cubicBezTo>
                  <a:cubicBezTo>
                    <a:pt x="4378" y="4611"/>
                    <a:pt x="4430" y="4634"/>
                    <a:pt x="4489" y="4634"/>
                  </a:cubicBezTo>
                  <a:cubicBezTo>
                    <a:pt x="4518" y="4634"/>
                    <a:pt x="4535" y="4622"/>
                    <a:pt x="4570" y="4616"/>
                  </a:cubicBezTo>
                  <a:cubicBezTo>
                    <a:pt x="4588" y="4651"/>
                    <a:pt x="4611" y="4663"/>
                    <a:pt x="4611" y="4704"/>
                  </a:cubicBezTo>
                  <a:cubicBezTo>
                    <a:pt x="4611" y="4715"/>
                    <a:pt x="4605" y="4721"/>
                    <a:pt x="4605" y="4739"/>
                  </a:cubicBezTo>
                  <a:cubicBezTo>
                    <a:pt x="4605" y="4797"/>
                    <a:pt x="4658" y="4814"/>
                    <a:pt x="4698" y="4855"/>
                  </a:cubicBezTo>
                  <a:cubicBezTo>
                    <a:pt x="4710" y="4826"/>
                    <a:pt x="4710" y="4808"/>
                    <a:pt x="4727" y="4779"/>
                  </a:cubicBezTo>
                  <a:cubicBezTo>
                    <a:pt x="4751" y="4785"/>
                    <a:pt x="4751" y="4785"/>
                    <a:pt x="4751" y="4785"/>
                  </a:cubicBezTo>
                  <a:cubicBezTo>
                    <a:pt x="4751" y="4837"/>
                    <a:pt x="4774" y="4902"/>
                    <a:pt x="4826" y="4902"/>
                  </a:cubicBezTo>
                  <a:cubicBezTo>
                    <a:pt x="4844" y="4902"/>
                    <a:pt x="4844" y="4867"/>
                    <a:pt x="4861" y="4867"/>
                  </a:cubicBezTo>
                  <a:cubicBezTo>
                    <a:pt x="4896" y="4867"/>
                    <a:pt x="4902" y="4902"/>
                    <a:pt x="4925" y="4925"/>
                  </a:cubicBezTo>
                  <a:cubicBezTo>
                    <a:pt x="4972" y="4960"/>
                    <a:pt x="4989" y="4995"/>
                    <a:pt x="5048" y="5012"/>
                  </a:cubicBezTo>
                  <a:cubicBezTo>
                    <a:pt x="5048" y="4995"/>
                    <a:pt x="5059" y="4983"/>
                    <a:pt x="5071" y="4977"/>
                  </a:cubicBezTo>
                  <a:cubicBezTo>
                    <a:pt x="5082" y="5000"/>
                    <a:pt x="5082" y="5018"/>
                    <a:pt x="5100" y="5030"/>
                  </a:cubicBezTo>
                  <a:cubicBezTo>
                    <a:pt x="5118" y="5041"/>
                    <a:pt x="5135" y="5035"/>
                    <a:pt x="5147" y="5053"/>
                  </a:cubicBezTo>
                  <a:cubicBezTo>
                    <a:pt x="5152" y="5059"/>
                    <a:pt x="5147" y="5076"/>
                    <a:pt x="5158" y="5082"/>
                  </a:cubicBezTo>
                  <a:cubicBezTo>
                    <a:pt x="5187" y="5100"/>
                    <a:pt x="5222" y="5100"/>
                    <a:pt x="5222" y="5129"/>
                  </a:cubicBezTo>
                  <a:cubicBezTo>
                    <a:pt x="5222" y="5146"/>
                    <a:pt x="5205" y="5163"/>
                    <a:pt x="5181" y="5163"/>
                  </a:cubicBezTo>
                  <a:cubicBezTo>
                    <a:pt x="5170" y="5163"/>
                    <a:pt x="5164" y="5152"/>
                    <a:pt x="5152" y="5146"/>
                  </a:cubicBezTo>
                  <a:cubicBezTo>
                    <a:pt x="5152" y="5152"/>
                    <a:pt x="5147" y="5158"/>
                    <a:pt x="5147" y="5158"/>
                  </a:cubicBezTo>
                  <a:cubicBezTo>
                    <a:pt x="5147" y="5169"/>
                    <a:pt x="5158" y="5169"/>
                    <a:pt x="5158" y="5181"/>
                  </a:cubicBezTo>
                  <a:cubicBezTo>
                    <a:pt x="5158" y="5193"/>
                    <a:pt x="5141" y="5198"/>
                    <a:pt x="5141" y="5210"/>
                  </a:cubicBezTo>
                  <a:cubicBezTo>
                    <a:pt x="5141" y="5233"/>
                    <a:pt x="5158" y="5245"/>
                    <a:pt x="5170" y="5268"/>
                  </a:cubicBezTo>
                  <a:cubicBezTo>
                    <a:pt x="5222" y="5321"/>
                    <a:pt x="5234" y="5402"/>
                    <a:pt x="5310" y="5391"/>
                  </a:cubicBezTo>
                  <a:cubicBezTo>
                    <a:pt x="5310" y="5408"/>
                    <a:pt x="5310" y="5414"/>
                    <a:pt x="5310" y="5431"/>
                  </a:cubicBezTo>
                  <a:cubicBezTo>
                    <a:pt x="5321" y="5437"/>
                    <a:pt x="5321" y="5437"/>
                    <a:pt x="5321" y="5437"/>
                  </a:cubicBezTo>
                  <a:cubicBezTo>
                    <a:pt x="5327" y="5431"/>
                    <a:pt x="5327" y="5431"/>
                    <a:pt x="5333" y="5431"/>
                  </a:cubicBezTo>
                  <a:cubicBezTo>
                    <a:pt x="5350" y="5431"/>
                    <a:pt x="5350" y="5449"/>
                    <a:pt x="5362" y="5466"/>
                  </a:cubicBezTo>
                  <a:cubicBezTo>
                    <a:pt x="5374" y="5484"/>
                    <a:pt x="5403" y="5484"/>
                    <a:pt x="5403" y="5501"/>
                  </a:cubicBezTo>
                  <a:cubicBezTo>
                    <a:pt x="5403" y="5524"/>
                    <a:pt x="5385" y="5530"/>
                    <a:pt x="5385" y="5548"/>
                  </a:cubicBezTo>
                  <a:cubicBezTo>
                    <a:pt x="5385" y="5559"/>
                    <a:pt x="5391" y="5565"/>
                    <a:pt x="5391" y="5571"/>
                  </a:cubicBezTo>
                  <a:cubicBezTo>
                    <a:pt x="5397" y="5571"/>
                    <a:pt x="5403" y="5565"/>
                    <a:pt x="5414" y="5565"/>
                  </a:cubicBezTo>
                  <a:cubicBezTo>
                    <a:pt x="5432" y="5565"/>
                    <a:pt x="5432" y="5594"/>
                    <a:pt x="5432" y="5618"/>
                  </a:cubicBezTo>
                  <a:cubicBezTo>
                    <a:pt x="5438" y="5658"/>
                    <a:pt x="5432" y="5717"/>
                    <a:pt x="5473" y="5717"/>
                  </a:cubicBezTo>
                  <a:cubicBezTo>
                    <a:pt x="5478" y="5717"/>
                    <a:pt x="5484" y="5717"/>
                    <a:pt x="5490" y="5711"/>
                  </a:cubicBezTo>
                  <a:cubicBezTo>
                    <a:pt x="5496" y="5728"/>
                    <a:pt x="5519" y="5734"/>
                    <a:pt x="5519" y="5757"/>
                  </a:cubicBezTo>
                  <a:cubicBezTo>
                    <a:pt x="5519" y="5781"/>
                    <a:pt x="5507" y="5792"/>
                    <a:pt x="5507" y="5815"/>
                  </a:cubicBezTo>
                  <a:cubicBezTo>
                    <a:pt x="5507" y="5926"/>
                    <a:pt x="5595" y="5973"/>
                    <a:pt x="5595" y="6089"/>
                  </a:cubicBezTo>
                  <a:cubicBezTo>
                    <a:pt x="5595" y="6101"/>
                    <a:pt x="5583" y="6107"/>
                    <a:pt x="5583" y="6118"/>
                  </a:cubicBezTo>
                  <a:cubicBezTo>
                    <a:pt x="5583" y="6136"/>
                    <a:pt x="5601" y="6136"/>
                    <a:pt x="5607" y="6141"/>
                  </a:cubicBezTo>
                  <a:cubicBezTo>
                    <a:pt x="5624" y="6159"/>
                    <a:pt x="5624" y="6188"/>
                    <a:pt x="5647" y="6188"/>
                  </a:cubicBezTo>
                  <a:cubicBezTo>
                    <a:pt x="5659" y="6188"/>
                    <a:pt x="5659" y="6171"/>
                    <a:pt x="5670" y="6171"/>
                  </a:cubicBezTo>
                  <a:cubicBezTo>
                    <a:pt x="5781" y="6171"/>
                    <a:pt x="5822" y="6380"/>
                    <a:pt x="5764" y="6141"/>
                  </a:cubicBezTo>
                  <a:cubicBezTo>
                    <a:pt x="5775" y="6124"/>
                    <a:pt x="5775" y="6124"/>
                    <a:pt x="5775" y="6124"/>
                  </a:cubicBezTo>
                  <a:cubicBezTo>
                    <a:pt x="5770" y="6112"/>
                    <a:pt x="5764" y="6107"/>
                    <a:pt x="5764" y="6095"/>
                  </a:cubicBezTo>
                  <a:cubicBezTo>
                    <a:pt x="5764" y="6066"/>
                    <a:pt x="5770" y="6037"/>
                    <a:pt x="5793" y="6037"/>
                  </a:cubicBezTo>
                  <a:cubicBezTo>
                    <a:pt x="5833" y="6037"/>
                    <a:pt x="5822" y="6083"/>
                    <a:pt x="5851" y="6112"/>
                  </a:cubicBezTo>
                  <a:cubicBezTo>
                    <a:pt x="5892" y="6159"/>
                    <a:pt x="5927" y="6182"/>
                    <a:pt x="5973" y="6229"/>
                  </a:cubicBezTo>
                  <a:cubicBezTo>
                    <a:pt x="6008" y="6258"/>
                    <a:pt x="6026" y="6281"/>
                    <a:pt x="6072" y="6287"/>
                  </a:cubicBezTo>
                  <a:cubicBezTo>
                    <a:pt x="6072" y="6223"/>
                    <a:pt x="6072" y="6223"/>
                    <a:pt x="6072" y="6223"/>
                  </a:cubicBezTo>
                  <a:cubicBezTo>
                    <a:pt x="6072" y="6194"/>
                    <a:pt x="6055" y="6176"/>
                    <a:pt x="6055" y="6147"/>
                  </a:cubicBezTo>
                  <a:cubicBezTo>
                    <a:pt x="6055" y="6130"/>
                    <a:pt x="6055" y="6130"/>
                    <a:pt x="6055" y="6130"/>
                  </a:cubicBezTo>
                  <a:cubicBezTo>
                    <a:pt x="6061" y="6130"/>
                    <a:pt x="6061" y="6124"/>
                    <a:pt x="6066" y="6124"/>
                  </a:cubicBezTo>
                  <a:cubicBezTo>
                    <a:pt x="6090" y="6124"/>
                    <a:pt x="6084" y="6165"/>
                    <a:pt x="6101" y="6182"/>
                  </a:cubicBezTo>
                  <a:cubicBezTo>
                    <a:pt x="6130" y="6217"/>
                    <a:pt x="6125" y="6246"/>
                    <a:pt x="6142" y="6281"/>
                  </a:cubicBezTo>
                  <a:cubicBezTo>
                    <a:pt x="6154" y="6310"/>
                    <a:pt x="6177" y="6328"/>
                    <a:pt x="6177" y="6357"/>
                  </a:cubicBezTo>
                  <a:cubicBezTo>
                    <a:pt x="6177" y="6380"/>
                    <a:pt x="6154" y="6392"/>
                    <a:pt x="6154" y="6415"/>
                  </a:cubicBezTo>
                  <a:cubicBezTo>
                    <a:pt x="6154" y="6438"/>
                    <a:pt x="6171" y="6456"/>
                    <a:pt x="6177" y="6479"/>
                  </a:cubicBezTo>
                  <a:cubicBezTo>
                    <a:pt x="6189" y="6561"/>
                    <a:pt x="6194" y="6601"/>
                    <a:pt x="6194" y="6683"/>
                  </a:cubicBezTo>
                  <a:cubicBezTo>
                    <a:pt x="6194" y="6706"/>
                    <a:pt x="6194" y="6706"/>
                    <a:pt x="6194" y="6706"/>
                  </a:cubicBezTo>
                  <a:cubicBezTo>
                    <a:pt x="6189" y="6706"/>
                    <a:pt x="6189" y="6706"/>
                    <a:pt x="6183" y="6706"/>
                  </a:cubicBezTo>
                  <a:cubicBezTo>
                    <a:pt x="6177" y="6706"/>
                    <a:pt x="6171" y="6700"/>
                    <a:pt x="6165" y="6700"/>
                  </a:cubicBezTo>
                  <a:cubicBezTo>
                    <a:pt x="6148" y="6700"/>
                    <a:pt x="6119" y="6706"/>
                    <a:pt x="6119" y="6724"/>
                  </a:cubicBezTo>
                  <a:cubicBezTo>
                    <a:pt x="6119" y="6747"/>
                    <a:pt x="6142" y="6747"/>
                    <a:pt x="6154" y="6764"/>
                  </a:cubicBezTo>
                  <a:cubicBezTo>
                    <a:pt x="6183" y="6793"/>
                    <a:pt x="6212" y="6793"/>
                    <a:pt x="6241" y="6823"/>
                  </a:cubicBezTo>
                  <a:cubicBezTo>
                    <a:pt x="6259" y="6811"/>
                    <a:pt x="6253" y="6793"/>
                    <a:pt x="6264" y="6776"/>
                  </a:cubicBezTo>
                  <a:cubicBezTo>
                    <a:pt x="6322" y="6805"/>
                    <a:pt x="6328" y="6858"/>
                    <a:pt x="6363" y="6916"/>
                  </a:cubicBezTo>
                  <a:cubicBezTo>
                    <a:pt x="6381" y="6939"/>
                    <a:pt x="6410" y="6939"/>
                    <a:pt x="6439" y="6962"/>
                  </a:cubicBezTo>
                  <a:cubicBezTo>
                    <a:pt x="6456" y="6974"/>
                    <a:pt x="6462" y="6991"/>
                    <a:pt x="6474" y="7015"/>
                  </a:cubicBezTo>
                  <a:cubicBezTo>
                    <a:pt x="6491" y="7044"/>
                    <a:pt x="6520" y="7044"/>
                    <a:pt x="6555" y="7056"/>
                  </a:cubicBezTo>
                  <a:cubicBezTo>
                    <a:pt x="6567" y="7044"/>
                    <a:pt x="6573" y="7032"/>
                    <a:pt x="6585" y="7032"/>
                  </a:cubicBezTo>
                  <a:cubicBezTo>
                    <a:pt x="6602" y="7032"/>
                    <a:pt x="6608" y="7044"/>
                    <a:pt x="6625" y="7056"/>
                  </a:cubicBezTo>
                  <a:cubicBezTo>
                    <a:pt x="6678" y="7073"/>
                    <a:pt x="6713" y="7090"/>
                    <a:pt x="6736" y="7143"/>
                  </a:cubicBezTo>
                  <a:cubicBezTo>
                    <a:pt x="6753" y="7184"/>
                    <a:pt x="6765" y="7213"/>
                    <a:pt x="6759" y="7259"/>
                  </a:cubicBezTo>
                  <a:cubicBezTo>
                    <a:pt x="6771" y="7259"/>
                    <a:pt x="6771" y="7259"/>
                    <a:pt x="6771" y="7259"/>
                  </a:cubicBezTo>
                  <a:cubicBezTo>
                    <a:pt x="6806" y="7288"/>
                    <a:pt x="6800" y="7329"/>
                    <a:pt x="6835" y="7358"/>
                  </a:cubicBezTo>
                  <a:cubicBezTo>
                    <a:pt x="6870" y="7393"/>
                    <a:pt x="6916" y="7376"/>
                    <a:pt x="6951" y="7411"/>
                  </a:cubicBezTo>
                  <a:cubicBezTo>
                    <a:pt x="6974" y="7434"/>
                    <a:pt x="6957" y="7463"/>
                    <a:pt x="6963" y="7492"/>
                  </a:cubicBezTo>
                  <a:cubicBezTo>
                    <a:pt x="6974" y="7533"/>
                    <a:pt x="7010" y="7545"/>
                    <a:pt x="7021" y="7579"/>
                  </a:cubicBezTo>
                  <a:cubicBezTo>
                    <a:pt x="7027" y="7608"/>
                    <a:pt x="7033" y="7626"/>
                    <a:pt x="7056" y="7638"/>
                  </a:cubicBezTo>
                  <a:cubicBezTo>
                    <a:pt x="7091" y="7655"/>
                    <a:pt x="7108" y="7667"/>
                    <a:pt x="7143" y="7673"/>
                  </a:cubicBezTo>
                  <a:cubicBezTo>
                    <a:pt x="7161" y="7678"/>
                    <a:pt x="7190" y="7678"/>
                    <a:pt x="7190" y="7696"/>
                  </a:cubicBezTo>
                  <a:cubicBezTo>
                    <a:pt x="7190" y="7754"/>
                    <a:pt x="7161" y="7777"/>
                    <a:pt x="7161" y="7830"/>
                  </a:cubicBezTo>
                  <a:cubicBezTo>
                    <a:pt x="7161" y="7905"/>
                    <a:pt x="7207" y="7940"/>
                    <a:pt x="7260" y="7987"/>
                  </a:cubicBezTo>
                  <a:cubicBezTo>
                    <a:pt x="7277" y="8010"/>
                    <a:pt x="7312" y="8010"/>
                    <a:pt x="7312" y="8039"/>
                  </a:cubicBezTo>
                  <a:cubicBezTo>
                    <a:pt x="7312" y="8115"/>
                    <a:pt x="7260" y="8150"/>
                    <a:pt x="7260" y="8226"/>
                  </a:cubicBezTo>
                  <a:cubicBezTo>
                    <a:pt x="7260" y="8249"/>
                    <a:pt x="7271" y="8260"/>
                    <a:pt x="7271" y="8284"/>
                  </a:cubicBezTo>
                  <a:cubicBezTo>
                    <a:pt x="7277" y="8284"/>
                    <a:pt x="7277" y="8284"/>
                    <a:pt x="7283" y="8284"/>
                  </a:cubicBezTo>
                  <a:cubicBezTo>
                    <a:pt x="7289" y="8284"/>
                    <a:pt x="7289" y="8278"/>
                    <a:pt x="7295" y="8278"/>
                  </a:cubicBezTo>
                  <a:cubicBezTo>
                    <a:pt x="7306" y="8301"/>
                    <a:pt x="7306" y="8319"/>
                    <a:pt x="7306" y="8342"/>
                  </a:cubicBezTo>
                  <a:cubicBezTo>
                    <a:pt x="7306" y="8377"/>
                    <a:pt x="7306" y="8377"/>
                    <a:pt x="7306" y="8377"/>
                  </a:cubicBezTo>
                  <a:cubicBezTo>
                    <a:pt x="7306" y="8406"/>
                    <a:pt x="7318" y="8423"/>
                    <a:pt x="7336" y="8447"/>
                  </a:cubicBezTo>
                  <a:cubicBezTo>
                    <a:pt x="7289" y="8482"/>
                    <a:pt x="7266" y="8523"/>
                    <a:pt x="7266" y="8581"/>
                  </a:cubicBezTo>
                  <a:cubicBezTo>
                    <a:pt x="7266" y="8604"/>
                    <a:pt x="7289" y="8610"/>
                    <a:pt x="7306" y="8627"/>
                  </a:cubicBezTo>
                  <a:cubicBezTo>
                    <a:pt x="7295" y="8645"/>
                    <a:pt x="7266" y="8645"/>
                    <a:pt x="7266" y="8668"/>
                  </a:cubicBezTo>
                  <a:cubicBezTo>
                    <a:pt x="7266" y="8697"/>
                    <a:pt x="7300" y="8703"/>
                    <a:pt x="7312" y="8738"/>
                  </a:cubicBezTo>
                  <a:cubicBezTo>
                    <a:pt x="7324" y="8761"/>
                    <a:pt x="7318" y="8784"/>
                    <a:pt x="7330" y="8808"/>
                  </a:cubicBezTo>
                  <a:cubicBezTo>
                    <a:pt x="7341" y="8854"/>
                    <a:pt x="7376" y="8860"/>
                    <a:pt x="7399" y="8901"/>
                  </a:cubicBezTo>
                  <a:cubicBezTo>
                    <a:pt x="7394" y="8924"/>
                    <a:pt x="7388" y="8936"/>
                    <a:pt x="7388" y="8965"/>
                  </a:cubicBezTo>
                  <a:cubicBezTo>
                    <a:pt x="7388" y="9075"/>
                    <a:pt x="7469" y="9134"/>
                    <a:pt x="7499" y="9221"/>
                  </a:cubicBezTo>
                  <a:close/>
                </a:path>
              </a:pathLst>
            </a:custGeom>
            <a:grpFill/>
            <a:ln w="3175" cap="flat" cmpd="sng">
              <a:solidFill>
                <a:schemeClr val="bg1"/>
              </a:solidFill>
              <a:bevel/>
              <a:headEnd/>
              <a:tailEnd/>
            </a:ln>
            <a:effectLst/>
          </p:spPr>
          <p:txBody>
            <a:bodyPr wrap="none" anchor="ctr"/>
            <a:lstStyle/>
            <a:p>
              <a:endParaRPr lang="en-US" sz="4050"/>
            </a:p>
          </p:txBody>
        </p:sp>
        <p:sp>
          <p:nvSpPr>
            <p:cNvPr id="19" name="Freeform 10">
              <a:extLst>
                <a:ext uri="{FF2B5EF4-FFF2-40B4-BE49-F238E27FC236}">
                  <a16:creationId xmlns:a16="http://schemas.microsoft.com/office/drawing/2014/main" id="{DAE84E4A-DF17-26B0-6B06-A09D7391E265}"/>
                </a:ext>
              </a:extLst>
            </p:cNvPr>
            <p:cNvSpPr>
              <a:spLocks noChangeArrowheads="1"/>
            </p:cNvSpPr>
            <p:nvPr/>
          </p:nvSpPr>
          <p:spPr bwMode="auto">
            <a:xfrm>
              <a:off x="16303774" y="6808151"/>
              <a:ext cx="2547367" cy="3044236"/>
            </a:xfrm>
            <a:custGeom>
              <a:avLst/>
              <a:gdLst>
                <a:gd name="T0" fmla="*/ 4254 w 5792"/>
                <a:gd name="T1" fmla="*/ 5564 h 6921"/>
                <a:gd name="T2" fmla="*/ 4336 w 5792"/>
                <a:gd name="T3" fmla="*/ 5506 h 6921"/>
                <a:gd name="T4" fmla="*/ 3696 w 5792"/>
                <a:gd name="T5" fmla="*/ 5640 h 6921"/>
                <a:gd name="T6" fmla="*/ 3853 w 5792"/>
                <a:gd name="T7" fmla="*/ 5686 h 6921"/>
                <a:gd name="T8" fmla="*/ 3957 w 5792"/>
                <a:gd name="T9" fmla="*/ 5651 h 6921"/>
                <a:gd name="T10" fmla="*/ 4109 w 5792"/>
                <a:gd name="T11" fmla="*/ 5715 h 6921"/>
                <a:gd name="T12" fmla="*/ 4219 w 5792"/>
                <a:gd name="T13" fmla="*/ 5523 h 6921"/>
                <a:gd name="T14" fmla="*/ 4149 w 5792"/>
                <a:gd name="T15" fmla="*/ 5453 h 6921"/>
                <a:gd name="T16" fmla="*/ 3672 w 5792"/>
                <a:gd name="T17" fmla="*/ 5517 h 6921"/>
                <a:gd name="T18" fmla="*/ 0 w 5792"/>
                <a:gd name="T19" fmla="*/ 3148 h 6921"/>
                <a:gd name="T20" fmla="*/ 0 w 5792"/>
                <a:gd name="T21" fmla="*/ 0 h 6921"/>
                <a:gd name="T22" fmla="*/ 5791 w 5792"/>
                <a:gd name="T23" fmla="*/ 23 h 6921"/>
                <a:gd name="T24" fmla="*/ 5780 w 5792"/>
                <a:gd name="T25" fmla="*/ 4504 h 6921"/>
                <a:gd name="T26" fmla="*/ 5774 w 5792"/>
                <a:gd name="T27" fmla="*/ 6914 h 6921"/>
                <a:gd name="T28" fmla="*/ 5553 w 5792"/>
                <a:gd name="T29" fmla="*/ 6856 h 6921"/>
                <a:gd name="T30" fmla="*/ 5337 w 5792"/>
                <a:gd name="T31" fmla="*/ 6554 h 6921"/>
                <a:gd name="T32" fmla="*/ 5215 w 5792"/>
                <a:gd name="T33" fmla="*/ 6350 h 6921"/>
                <a:gd name="T34" fmla="*/ 5250 w 5792"/>
                <a:gd name="T35" fmla="*/ 6036 h 6921"/>
                <a:gd name="T36" fmla="*/ 4895 w 5792"/>
                <a:gd name="T37" fmla="*/ 5442 h 6921"/>
                <a:gd name="T38" fmla="*/ 4924 w 5792"/>
                <a:gd name="T39" fmla="*/ 5366 h 6921"/>
                <a:gd name="T40" fmla="*/ 4953 w 5792"/>
                <a:gd name="T41" fmla="*/ 5500 h 6921"/>
                <a:gd name="T42" fmla="*/ 4825 w 5792"/>
                <a:gd name="T43" fmla="*/ 5319 h 6921"/>
                <a:gd name="T44" fmla="*/ 4493 w 5792"/>
                <a:gd name="T45" fmla="*/ 5459 h 6921"/>
                <a:gd name="T46" fmla="*/ 4481 w 5792"/>
                <a:gd name="T47" fmla="*/ 5366 h 6921"/>
                <a:gd name="T48" fmla="*/ 4505 w 5792"/>
                <a:gd name="T49" fmla="*/ 4801 h 6921"/>
                <a:gd name="T50" fmla="*/ 4342 w 5792"/>
                <a:gd name="T51" fmla="*/ 4662 h 6921"/>
                <a:gd name="T52" fmla="*/ 4225 w 5792"/>
                <a:gd name="T53" fmla="*/ 5063 h 6921"/>
                <a:gd name="T54" fmla="*/ 3800 w 5792"/>
                <a:gd name="T55" fmla="*/ 5232 h 6921"/>
                <a:gd name="T56" fmla="*/ 3818 w 5792"/>
                <a:gd name="T57" fmla="*/ 5127 h 6921"/>
                <a:gd name="T58" fmla="*/ 4010 w 5792"/>
                <a:gd name="T59" fmla="*/ 5017 h 6921"/>
                <a:gd name="T60" fmla="*/ 4103 w 5792"/>
                <a:gd name="T61" fmla="*/ 4609 h 6921"/>
                <a:gd name="T62" fmla="*/ 4120 w 5792"/>
                <a:gd name="T63" fmla="*/ 4469 h 6921"/>
                <a:gd name="T64" fmla="*/ 4231 w 5792"/>
                <a:gd name="T65" fmla="*/ 4312 h 6921"/>
                <a:gd name="T66" fmla="*/ 4260 w 5792"/>
                <a:gd name="T67" fmla="*/ 4062 h 6921"/>
                <a:gd name="T68" fmla="*/ 4266 w 5792"/>
                <a:gd name="T69" fmla="*/ 4004 h 6921"/>
                <a:gd name="T70" fmla="*/ 4359 w 5792"/>
                <a:gd name="T71" fmla="*/ 3986 h 6921"/>
                <a:gd name="T72" fmla="*/ 4225 w 5792"/>
                <a:gd name="T73" fmla="*/ 3608 h 6921"/>
                <a:gd name="T74" fmla="*/ 4202 w 5792"/>
                <a:gd name="T75" fmla="*/ 3870 h 6921"/>
                <a:gd name="T76" fmla="*/ 4062 w 5792"/>
                <a:gd name="T77" fmla="*/ 3957 h 6921"/>
                <a:gd name="T78" fmla="*/ 4033 w 5792"/>
                <a:gd name="T79" fmla="*/ 4132 h 6921"/>
                <a:gd name="T80" fmla="*/ 3812 w 5792"/>
                <a:gd name="T81" fmla="*/ 4301 h 6921"/>
                <a:gd name="T82" fmla="*/ 3666 w 5792"/>
                <a:gd name="T83" fmla="*/ 4406 h 6921"/>
                <a:gd name="T84" fmla="*/ 3416 w 5792"/>
                <a:gd name="T85" fmla="*/ 4714 h 6921"/>
                <a:gd name="T86" fmla="*/ 3300 w 5792"/>
                <a:gd name="T87" fmla="*/ 4889 h 6921"/>
                <a:gd name="T88" fmla="*/ 3288 w 5792"/>
                <a:gd name="T89" fmla="*/ 4964 h 6921"/>
                <a:gd name="T90" fmla="*/ 3218 w 5792"/>
                <a:gd name="T91" fmla="*/ 4970 h 6921"/>
                <a:gd name="T92" fmla="*/ 3131 w 5792"/>
                <a:gd name="T93" fmla="*/ 4906 h 6921"/>
                <a:gd name="T94" fmla="*/ 3119 w 5792"/>
                <a:gd name="T95" fmla="*/ 4825 h 6921"/>
                <a:gd name="T96" fmla="*/ 3026 w 5792"/>
                <a:gd name="T97" fmla="*/ 4557 h 6921"/>
                <a:gd name="T98" fmla="*/ 2968 w 5792"/>
                <a:gd name="T99" fmla="*/ 4388 h 6921"/>
                <a:gd name="T100" fmla="*/ 2805 w 5792"/>
                <a:gd name="T101" fmla="*/ 4080 h 6921"/>
                <a:gd name="T102" fmla="*/ 2619 w 5792"/>
                <a:gd name="T103" fmla="*/ 3969 h 6921"/>
                <a:gd name="T104" fmla="*/ 2502 w 5792"/>
                <a:gd name="T105" fmla="*/ 3847 h 6921"/>
                <a:gd name="T106" fmla="*/ 2514 w 5792"/>
                <a:gd name="T107" fmla="*/ 3783 h 6921"/>
                <a:gd name="T108" fmla="*/ 2345 w 5792"/>
                <a:gd name="T109" fmla="*/ 3625 h 6921"/>
                <a:gd name="T110" fmla="*/ 2345 w 5792"/>
                <a:gd name="T111" fmla="*/ 3561 h 6921"/>
                <a:gd name="T112" fmla="*/ 2269 w 5792"/>
                <a:gd name="T113" fmla="*/ 3428 h 6921"/>
                <a:gd name="T114" fmla="*/ 2153 w 5792"/>
                <a:gd name="T115" fmla="*/ 3381 h 6921"/>
                <a:gd name="T116" fmla="*/ 1903 w 5792"/>
                <a:gd name="T117" fmla="*/ 3358 h 6921"/>
                <a:gd name="T118" fmla="*/ 1531 w 5792"/>
                <a:gd name="T119" fmla="*/ 3334 h 6921"/>
                <a:gd name="T120" fmla="*/ 1053 w 5792"/>
                <a:gd name="T121" fmla="*/ 3008 h 6921"/>
                <a:gd name="T122" fmla="*/ 693 w 5792"/>
                <a:gd name="T123" fmla="*/ 3084 h 6921"/>
                <a:gd name="T124" fmla="*/ 64 w 5792"/>
                <a:gd name="T125" fmla="*/ 3148 h 6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2" h="6921">
                  <a:moveTo>
                    <a:pt x="4336" y="5506"/>
                  </a:moveTo>
                  <a:lnTo>
                    <a:pt x="4336" y="5506"/>
                  </a:lnTo>
                  <a:cubicBezTo>
                    <a:pt x="4295" y="5511"/>
                    <a:pt x="4278" y="5535"/>
                    <a:pt x="4254" y="5564"/>
                  </a:cubicBezTo>
                  <a:cubicBezTo>
                    <a:pt x="4283" y="5599"/>
                    <a:pt x="4318" y="5599"/>
                    <a:pt x="4365" y="5599"/>
                  </a:cubicBezTo>
                  <a:cubicBezTo>
                    <a:pt x="4377" y="5599"/>
                    <a:pt x="4382" y="5581"/>
                    <a:pt x="4400" y="5576"/>
                  </a:cubicBezTo>
                  <a:cubicBezTo>
                    <a:pt x="4382" y="5547"/>
                    <a:pt x="4365" y="5523"/>
                    <a:pt x="4336" y="5506"/>
                  </a:cubicBezTo>
                  <a:close/>
                  <a:moveTo>
                    <a:pt x="3643" y="5605"/>
                  </a:moveTo>
                  <a:lnTo>
                    <a:pt x="3643" y="5605"/>
                  </a:lnTo>
                  <a:cubicBezTo>
                    <a:pt x="3643" y="5634"/>
                    <a:pt x="3678" y="5628"/>
                    <a:pt x="3696" y="5640"/>
                  </a:cubicBezTo>
                  <a:cubicBezTo>
                    <a:pt x="3713" y="5651"/>
                    <a:pt x="3719" y="5674"/>
                    <a:pt x="3736" y="5674"/>
                  </a:cubicBezTo>
                  <a:cubicBezTo>
                    <a:pt x="3800" y="5674"/>
                    <a:pt x="3800" y="5674"/>
                    <a:pt x="3800" y="5674"/>
                  </a:cubicBezTo>
                  <a:cubicBezTo>
                    <a:pt x="3853" y="5686"/>
                    <a:pt x="3853" y="5686"/>
                    <a:pt x="3853" y="5686"/>
                  </a:cubicBezTo>
                  <a:cubicBezTo>
                    <a:pt x="3893" y="5686"/>
                    <a:pt x="3917" y="5686"/>
                    <a:pt x="3957" y="5680"/>
                  </a:cubicBezTo>
                  <a:cubicBezTo>
                    <a:pt x="3957" y="5674"/>
                    <a:pt x="3963" y="5669"/>
                    <a:pt x="3963" y="5663"/>
                  </a:cubicBezTo>
                  <a:cubicBezTo>
                    <a:pt x="3963" y="5657"/>
                    <a:pt x="3957" y="5657"/>
                    <a:pt x="3957" y="5651"/>
                  </a:cubicBezTo>
                  <a:cubicBezTo>
                    <a:pt x="3969" y="5645"/>
                    <a:pt x="3969" y="5645"/>
                    <a:pt x="3969" y="5645"/>
                  </a:cubicBezTo>
                  <a:cubicBezTo>
                    <a:pt x="4033" y="5645"/>
                    <a:pt x="4033" y="5645"/>
                    <a:pt x="4033" y="5645"/>
                  </a:cubicBezTo>
                  <a:cubicBezTo>
                    <a:pt x="4056" y="5674"/>
                    <a:pt x="4074" y="5692"/>
                    <a:pt x="4109" y="5715"/>
                  </a:cubicBezTo>
                  <a:cubicBezTo>
                    <a:pt x="4126" y="5674"/>
                    <a:pt x="4149" y="5657"/>
                    <a:pt x="4149" y="5616"/>
                  </a:cubicBezTo>
                  <a:cubicBezTo>
                    <a:pt x="4149" y="5593"/>
                    <a:pt x="4185" y="5605"/>
                    <a:pt x="4202" y="5593"/>
                  </a:cubicBezTo>
                  <a:cubicBezTo>
                    <a:pt x="4225" y="5576"/>
                    <a:pt x="4214" y="5552"/>
                    <a:pt x="4219" y="5523"/>
                  </a:cubicBezTo>
                  <a:cubicBezTo>
                    <a:pt x="4208" y="5523"/>
                    <a:pt x="4202" y="5523"/>
                    <a:pt x="4190" y="5523"/>
                  </a:cubicBezTo>
                  <a:cubicBezTo>
                    <a:pt x="4167" y="5523"/>
                    <a:pt x="4132" y="5523"/>
                    <a:pt x="4132" y="5494"/>
                  </a:cubicBezTo>
                  <a:cubicBezTo>
                    <a:pt x="4132" y="5477"/>
                    <a:pt x="4149" y="5471"/>
                    <a:pt x="4149" y="5453"/>
                  </a:cubicBezTo>
                  <a:cubicBezTo>
                    <a:pt x="4149" y="5436"/>
                    <a:pt x="4126" y="5424"/>
                    <a:pt x="4109" y="5424"/>
                  </a:cubicBezTo>
                  <a:cubicBezTo>
                    <a:pt x="3992" y="5424"/>
                    <a:pt x="3923" y="5442"/>
                    <a:pt x="3812" y="5482"/>
                  </a:cubicBezTo>
                  <a:cubicBezTo>
                    <a:pt x="3760" y="5506"/>
                    <a:pt x="3713" y="5482"/>
                    <a:pt x="3672" y="5517"/>
                  </a:cubicBezTo>
                  <a:cubicBezTo>
                    <a:pt x="3649" y="5541"/>
                    <a:pt x="3643" y="5570"/>
                    <a:pt x="3643" y="5605"/>
                  </a:cubicBezTo>
                  <a:close/>
                  <a:moveTo>
                    <a:pt x="0" y="3148"/>
                  </a:moveTo>
                  <a:lnTo>
                    <a:pt x="0" y="3148"/>
                  </a:lnTo>
                  <a:lnTo>
                    <a:pt x="0" y="3148"/>
                  </a:lnTo>
                  <a:cubicBezTo>
                    <a:pt x="0" y="0"/>
                    <a:pt x="0" y="0"/>
                    <a:pt x="0" y="0"/>
                  </a:cubicBezTo>
                  <a:lnTo>
                    <a:pt x="0" y="0"/>
                  </a:lnTo>
                  <a:cubicBezTo>
                    <a:pt x="4330" y="17"/>
                    <a:pt x="4330" y="17"/>
                    <a:pt x="4330" y="17"/>
                  </a:cubicBezTo>
                  <a:lnTo>
                    <a:pt x="4330" y="17"/>
                  </a:lnTo>
                  <a:cubicBezTo>
                    <a:pt x="5791" y="23"/>
                    <a:pt x="5791" y="23"/>
                    <a:pt x="5791" y="23"/>
                  </a:cubicBezTo>
                  <a:cubicBezTo>
                    <a:pt x="5791" y="1652"/>
                    <a:pt x="5791" y="1652"/>
                    <a:pt x="5791" y="1652"/>
                  </a:cubicBezTo>
                  <a:lnTo>
                    <a:pt x="5791" y="1652"/>
                  </a:lnTo>
                  <a:cubicBezTo>
                    <a:pt x="5780" y="4504"/>
                    <a:pt x="5780" y="4504"/>
                    <a:pt x="5780" y="4504"/>
                  </a:cubicBezTo>
                  <a:lnTo>
                    <a:pt x="5780" y="4504"/>
                  </a:lnTo>
                  <a:cubicBezTo>
                    <a:pt x="5774" y="6914"/>
                    <a:pt x="5774" y="6914"/>
                    <a:pt x="5774" y="6914"/>
                  </a:cubicBezTo>
                  <a:lnTo>
                    <a:pt x="5774" y="6914"/>
                  </a:lnTo>
                  <a:cubicBezTo>
                    <a:pt x="5756" y="6909"/>
                    <a:pt x="5739" y="6909"/>
                    <a:pt x="5716" y="6909"/>
                  </a:cubicBezTo>
                  <a:cubicBezTo>
                    <a:pt x="5686" y="6909"/>
                    <a:pt x="5669" y="6920"/>
                    <a:pt x="5634" y="6920"/>
                  </a:cubicBezTo>
                  <a:cubicBezTo>
                    <a:pt x="5593" y="6920"/>
                    <a:pt x="5582" y="6880"/>
                    <a:pt x="5553" y="6856"/>
                  </a:cubicBezTo>
                  <a:cubicBezTo>
                    <a:pt x="5477" y="6798"/>
                    <a:pt x="5454" y="6746"/>
                    <a:pt x="5413" y="6658"/>
                  </a:cubicBezTo>
                  <a:cubicBezTo>
                    <a:pt x="5401" y="6635"/>
                    <a:pt x="5384" y="6618"/>
                    <a:pt x="5366" y="6594"/>
                  </a:cubicBezTo>
                  <a:cubicBezTo>
                    <a:pt x="5355" y="6577"/>
                    <a:pt x="5355" y="6559"/>
                    <a:pt x="5337" y="6554"/>
                  </a:cubicBezTo>
                  <a:cubicBezTo>
                    <a:pt x="5314" y="6548"/>
                    <a:pt x="5297" y="6559"/>
                    <a:pt x="5279" y="6548"/>
                  </a:cubicBezTo>
                  <a:cubicBezTo>
                    <a:pt x="5232" y="6495"/>
                    <a:pt x="5250" y="6431"/>
                    <a:pt x="5192" y="6385"/>
                  </a:cubicBezTo>
                  <a:cubicBezTo>
                    <a:pt x="5197" y="6367"/>
                    <a:pt x="5215" y="6367"/>
                    <a:pt x="5215" y="6350"/>
                  </a:cubicBezTo>
                  <a:cubicBezTo>
                    <a:pt x="5215" y="6297"/>
                    <a:pt x="5192" y="6257"/>
                    <a:pt x="5139" y="6245"/>
                  </a:cubicBezTo>
                  <a:cubicBezTo>
                    <a:pt x="5203" y="6216"/>
                    <a:pt x="5250" y="6181"/>
                    <a:pt x="5250" y="6111"/>
                  </a:cubicBezTo>
                  <a:cubicBezTo>
                    <a:pt x="5250" y="6036"/>
                    <a:pt x="5250" y="6036"/>
                    <a:pt x="5250" y="6036"/>
                  </a:cubicBezTo>
                  <a:cubicBezTo>
                    <a:pt x="5250" y="5890"/>
                    <a:pt x="5168" y="5820"/>
                    <a:pt x="5110" y="5680"/>
                  </a:cubicBezTo>
                  <a:cubicBezTo>
                    <a:pt x="5081" y="5645"/>
                    <a:pt x="5046" y="5645"/>
                    <a:pt x="5017" y="5605"/>
                  </a:cubicBezTo>
                  <a:cubicBezTo>
                    <a:pt x="4976" y="5541"/>
                    <a:pt x="4935" y="5511"/>
                    <a:pt x="4895" y="5442"/>
                  </a:cubicBezTo>
                  <a:cubicBezTo>
                    <a:pt x="4889" y="5430"/>
                    <a:pt x="4866" y="5424"/>
                    <a:pt x="4866" y="5407"/>
                  </a:cubicBezTo>
                  <a:cubicBezTo>
                    <a:pt x="4866" y="5395"/>
                    <a:pt x="4866" y="5389"/>
                    <a:pt x="4871" y="5384"/>
                  </a:cubicBezTo>
                  <a:cubicBezTo>
                    <a:pt x="4889" y="5378"/>
                    <a:pt x="4901" y="5366"/>
                    <a:pt x="4924" y="5366"/>
                  </a:cubicBezTo>
                  <a:cubicBezTo>
                    <a:pt x="4941" y="5366"/>
                    <a:pt x="4959" y="5378"/>
                    <a:pt x="4959" y="5395"/>
                  </a:cubicBezTo>
                  <a:cubicBezTo>
                    <a:pt x="4959" y="5424"/>
                    <a:pt x="4930" y="5442"/>
                    <a:pt x="4930" y="5471"/>
                  </a:cubicBezTo>
                  <a:cubicBezTo>
                    <a:pt x="4930" y="5482"/>
                    <a:pt x="4947" y="5488"/>
                    <a:pt x="4953" y="5500"/>
                  </a:cubicBezTo>
                  <a:cubicBezTo>
                    <a:pt x="5011" y="5488"/>
                    <a:pt x="5005" y="5418"/>
                    <a:pt x="5005" y="5354"/>
                  </a:cubicBezTo>
                  <a:cubicBezTo>
                    <a:pt x="5005" y="5308"/>
                    <a:pt x="4976" y="5261"/>
                    <a:pt x="4930" y="5261"/>
                  </a:cubicBezTo>
                  <a:cubicBezTo>
                    <a:pt x="4883" y="5261"/>
                    <a:pt x="4866" y="5302"/>
                    <a:pt x="4825" y="5319"/>
                  </a:cubicBezTo>
                  <a:cubicBezTo>
                    <a:pt x="4802" y="5325"/>
                    <a:pt x="4784" y="5319"/>
                    <a:pt x="4761" y="5319"/>
                  </a:cubicBezTo>
                  <a:cubicBezTo>
                    <a:pt x="4720" y="5325"/>
                    <a:pt x="4714" y="5366"/>
                    <a:pt x="4674" y="5384"/>
                  </a:cubicBezTo>
                  <a:cubicBezTo>
                    <a:pt x="4609" y="5424"/>
                    <a:pt x="4569" y="5442"/>
                    <a:pt x="4493" y="5459"/>
                  </a:cubicBezTo>
                  <a:cubicBezTo>
                    <a:pt x="4412" y="5447"/>
                    <a:pt x="4412" y="5447"/>
                    <a:pt x="4412" y="5447"/>
                  </a:cubicBezTo>
                  <a:cubicBezTo>
                    <a:pt x="4406" y="5436"/>
                    <a:pt x="4406" y="5436"/>
                    <a:pt x="4406" y="5436"/>
                  </a:cubicBezTo>
                  <a:cubicBezTo>
                    <a:pt x="4423" y="5401"/>
                    <a:pt x="4464" y="5401"/>
                    <a:pt x="4481" y="5366"/>
                  </a:cubicBezTo>
                  <a:cubicBezTo>
                    <a:pt x="4534" y="5273"/>
                    <a:pt x="4557" y="5209"/>
                    <a:pt x="4592" y="5110"/>
                  </a:cubicBezTo>
                  <a:cubicBezTo>
                    <a:pt x="4609" y="5058"/>
                    <a:pt x="4633" y="5034"/>
                    <a:pt x="4633" y="4982"/>
                  </a:cubicBezTo>
                  <a:cubicBezTo>
                    <a:pt x="4633" y="4895"/>
                    <a:pt x="4551" y="4871"/>
                    <a:pt x="4505" y="4801"/>
                  </a:cubicBezTo>
                  <a:cubicBezTo>
                    <a:pt x="4470" y="4749"/>
                    <a:pt x="4470" y="4708"/>
                    <a:pt x="4452" y="4650"/>
                  </a:cubicBezTo>
                  <a:cubicBezTo>
                    <a:pt x="4441" y="4615"/>
                    <a:pt x="4417" y="4598"/>
                    <a:pt x="4412" y="4557"/>
                  </a:cubicBezTo>
                  <a:cubicBezTo>
                    <a:pt x="4377" y="4592"/>
                    <a:pt x="4371" y="4621"/>
                    <a:pt x="4342" y="4662"/>
                  </a:cubicBezTo>
                  <a:cubicBezTo>
                    <a:pt x="4295" y="4720"/>
                    <a:pt x="4278" y="4766"/>
                    <a:pt x="4272" y="4842"/>
                  </a:cubicBezTo>
                  <a:cubicBezTo>
                    <a:pt x="4272" y="4906"/>
                    <a:pt x="4249" y="4941"/>
                    <a:pt x="4237" y="4999"/>
                  </a:cubicBezTo>
                  <a:cubicBezTo>
                    <a:pt x="4237" y="5028"/>
                    <a:pt x="4225" y="5040"/>
                    <a:pt x="4225" y="5063"/>
                  </a:cubicBezTo>
                  <a:cubicBezTo>
                    <a:pt x="4219" y="5098"/>
                    <a:pt x="4214" y="5133"/>
                    <a:pt x="4179" y="5133"/>
                  </a:cubicBezTo>
                  <a:cubicBezTo>
                    <a:pt x="4144" y="5133"/>
                    <a:pt x="4126" y="5116"/>
                    <a:pt x="4091" y="5116"/>
                  </a:cubicBezTo>
                  <a:cubicBezTo>
                    <a:pt x="3969" y="5116"/>
                    <a:pt x="3923" y="5232"/>
                    <a:pt x="3800" y="5232"/>
                  </a:cubicBezTo>
                  <a:cubicBezTo>
                    <a:pt x="3783" y="5232"/>
                    <a:pt x="3783" y="5232"/>
                    <a:pt x="3783" y="5232"/>
                  </a:cubicBezTo>
                  <a:cubicBezTo>
                    <a:pt x="3783" y="5209"/>
                    <a:pt x="3783" y="5209"/>
                    <a:pt x="3783" y="5209"/>
                  </a:cubicBezTo>
                  <a:cubicBezTo>
                    <a:pt x="3783" y="5174"/>
                    <a:pt x="3806" y="5156"/>
                    <a:pt x="3818" y="5127"/>
                  </a:cubicBezTo>
                  <a:cubicBezTo>
                    <a:pt x="3835" y="5087"/>
                    <a:pt x="3823" y="5046"/>
                    <a:pt x="3864" y="5028"/>
                  </a:cubicBezTo>
                  <a:cubicBezTo>
                    <a:pt x="3888" y="5017"/>
                    <a:pt x="3911" y="5017"/>
                    <a:pt x="3940" y="5017"/>
                  </a:cubicBezTo>
                  <a:cubicBezTo>
                    <a:pt x="4010" y="5017"/>
                    <a:pt x="4010" y="5017"/>
                    <a:pt x="4010" y="5017"/>
                  </a:cubicBezTo>
                  <a:cubicBezTo>
                    <a:pt x="4086" y="5017"/>
                    <a:pt x="4097" y="4924"/>
                    <a:pt x="4097" y="4848"/>
                  </a:cubicBezTo>
                  <a:cubicBezTo>
                    <a:pt x="4097" y="4801"/>
                    <a:pt x="4086" y="4772"/>
                    <a:pt x="4074" y="4726"/>
                  </a:cubicBezTo>
                  <a:cubicBezTo>
                    <a:pt x="4103" y="4609"/>
                    <a:pt x="4103" y="4609"/>
                    <a:pt x="4103" y="4609"/>
                  </a:cubicBezTo>
                  <a:cubicBezTo>
                    <a:pt x="4103" y="4598"/>
                    <a:pt x="4091" y="4586"/>
                    <a:pt x="4091" y="4574"/>
                  </a:cubicBezTo>
                  <a:cubicBezTo>
                    <a:pt x="4091" y="4533"/>
                    <a:pt x="4132" y="4528"/>
                    <a:pt x="4132" y="4487"/>
                  </a:cubicBezTo>
                  <a:cubicBezTo>
                    <a:pt x="4132" y="4481"/>
                    <a:pt x="4120" y="4481"/>
                    <a:pt x="4120" y="4469"/>
                  </a:cubicBezTo>
                  <a:cubicBezTo>
                    <a:pt x="4120" y="4440"/>
                    <a:pt x="4167" y="4435"/>
                    <a:pt x="4167" y="4406"/>
                  </a:cubicBezTo>
                  <a:cubicBezTo>
                    <a:pt x="4167" y="4394"/>
                    <a:pt x="4155" y="4394"/>
                    <a:pt x="4144" y="4388"/>
                  </a:cubicBezTo>
                  <a:cubicBezTo>
                    <a:pt x="4167" y="4353"/>
                    <a:pt x="4196" y="4341"/>
                    <a:pt x="4231" y="4312"/>
                  </a:cubicBezTo>
                  <a:cubicBezTo>
                    <a:pt x="4254" y="4295"/>
                    <a:pt x="4254" y="4266"/>
                    <a:pt x="4278" y="4254"/>
                  </a:cubicBezTo>
                  <a:cubicBezTo>
                    <a:pt x="4295" y="4248"/>
                    <a:pt x="4318" y="4237"/>
                    <a:pt x="4318" y="4219"/>
                  </a:cubicBezTo>
                  <a:cubicBezTo>
                    <a:pt x="4318" y="4155"/>
                    <a:pt x="4260" y="4126"/>
                    <a:pt x="4260" y="4062"/>
                  </a:cubicBezTo>
                  <a:cubicBezTo>
                    <a:pt x="4260" y="4044"/>
                    <a:pt x="4266" y="4044"/>
                    <a:pt x="4266" y="4027"/>
                  </a:cubicBezTo>
                  <a:cubicBezTo>
                    <a:pt x="4266" y="4021"/>
                    <a:pt x="4260" y="4021"/>
                    <a:pt x="4260" y="4015"/>
                  </a:cubicBezTo>
                  <a:cubicBezTo>
                    <a:pt x="4260" y="4010"/>
                    <a:pt x="4260" y="4010"/>
                    <a:pt x="4266" y="4004"/>
                  </a:cubicBezTo>
                  <a:cubicBezTo>
                    <a:pt x="4289" y="4004"/>
                    <a:pt x="4301" y="3980"/>
                    <a:pt x="4330" y="3980"/>
                  </a:cubicBezTo>
                  <a:cubicBezTo>
                    <a:pt x="4336" y="3980"/>
                    <a:pt x="4342" y="3992"/>
                    <a:pt x="4348" y="3992"/>
                  </a:cubicBezTo>
                  <a:cubicBezTo>
                    <a:pt x="4353" y="3992"/>
                    <a:pt x="4359" y="3986"/>
                    <a:pt x="4359" y="3986"/>
                  </a:cubicBezTo>
                  <a:cubicBezTo>
                    <a:pt x="4359" y="3963"/>
                    <a:pt x="4359" y="3963"/>
                    <a:pt x="4359" y="3963"/>
                  </a:cubicBezTo>
                  <a:cubicBezTo>
                    <a:pt x="4359" y="3928"/>
                    <a:pt x="4324" y="3917"/>
                    <a:pt x="4313" y="3881"/>
                  </a:cubicBezTo>
                  <a:cubicBezTo>
                    <a:pt x="4272" y="3777"/>
                    <a:pt x="4301" y="3689"/>
                    <a:pt x="4225" y="3608"/>
                  </a:cubicBezTo>
                  <a:cubicBezTo>
                    <a:pt x="4219" y="3643"/>
                    <a:pt x="4214" y="3666"/>
                    <a:pt x="4214" y="3701"/>
                  </a:cubicBezTo>
                  <a:cubicBezTo>
                    <a:pt x="4214" y="3736"/>
                    <a:pt x="4225" y="3754"/>
                    <a:pt x="4225" y="3783"/>
                  </a:cubicBezTo>
                  <a:cubicBezTo>
                    <a:pt x="4225" y="3817"/>
                    <a:pt x="4231" y="3852"/>
                    <a:pt x="4202" y="3870"/>
                  </a:cubicBezTo>
                  <a:cubicBezTo>
                    <a:pt x="4185" y="3887"/>
                    <a:pt x="4161" y="3870"/>
                    <a:pt x="4138" y="3876"/>
                  </a:cubicBezTo>
                  <a:cubicBezTo>
                    <a:pt x="4115" y="3893"/>
                    <a:pt x="4126" y="3928"/>
                    <a:pt x="4103" y="3946"/>
                  </a:cubicBezTo>
                  <a:cubicBezTo>
                    <a:pt x="4091" y="3951"/>
                    <a:pt x="4074" y="3946"/>
                    <a:pt x="4062" y="3957"/>
                  </a:cubicBezTo>
                  <a:cubicBezTo>
                    <a:pt x="4051" y="3975"/>
                    <a:pt x="4056" y="3992"/>
                    <a:pt x="4056" y="4015"/>
                  </a:cubicBezTo>
                  <a:cubicBezTo>
                    <a:pt x="4051" y="4027"/>
                    <a:pt x="4039" y="4039"/>
                    <a:pt x="4033" y="4050"/>
                  </a:cubicBezTo>
                  <a:cubicBezTo>
                    <a:pt x="4027" y="4085"/>
                    <a:pt x="4045" y="4103"/>
                    <a:pt x="4033" y="4132"/>
                  </a:cubicBezTo>
                  <a:cubicBezTo>
                    <a:pt x="4016" y="4155"/>
                    <a:pt x="3998" y="4161"/>
                    <a:pt x="3992" y="4184"/>
                  </a:cubicBezTo>
                  <a:cubicBezTo>
                    <a:pt x="3969" y="4243"/>
                    <a:pt x="3957" y="4306"/>
                    <a:pt x="3893" y="4306"/>
                  </a:cubicBezTo>
                  <a:cubicBezTo>
                    <a:pt x="3864" y="4306"/>
                    <a:pt x="3847" y="4301"/>
                    <a:pt x="3812" y="4301"/>
                  </a:cubicBezTo>
                  <a:cubicBezTo>
                    <a:pt x="3794" y="4301"/>
                    <a:pt x="3794" y="4318"/>
                    <a:pt x="3783" y="4336"/>
                  </a:cubicBezTo>
                  <a:cubicBezTo>
                    <a:pt x="3771" y="4353"/>
                    <a:pt x="3754" y="4365"/>
                    <a:pt x="3736" y="4382"/>
                  </a:cubicBezTo>
                  <a:cubicBezTo>
                    <a:pt x="3713" y="4400"/>
                    <a:pt x="3696" y="4394"/>
                    <a:pt x="3666" y="4406"/>
                  </a:cubicBezTo>
                  <a:cubicBezTo>
                    <a:pt x="3626" y="4423"/>
                    <a:pt x="3614" y="4452"/>
                    <a:pt x="3573" y="4481"/>
                  </a:cubicBezTo>
                  <a:cubicBezTo>
                    <a:pt x="3527" y="4522"/>
                    <a:pt x="3527" y="4569"/>
                    <a:pt x="3492" y="4627"/>
                  </a:cubicBezTo>
                  <a:cubicBezTo>
                    <a:pt x="3474" y="4667"/>
                    <a:pt x="3416" y="4667"/>
                    <a:pt x="3416" y="4714"/>
                  </a:cubicBezTo>
                  <a:cubicBezTo>
                    <a:pt x="3416" y="4726"/>
                    <a:pt x="3422" y="4732"/>
                    <a:pt x="3422" y="4743"/>
                  </a:cubicBezTo>
                  <a:cubicBezTo>
                    <a:pt x="3422" y="4778"/>
                    <a:pt x="3381" y="4772"/>
                    <a:pt x="3358" y="4790"/>
                  </a:cubicBezTo>
                  <a:cubicBezTo>
                    <a:pt x="3317" y="4813"/>
                    <a:pt x="3300" y="4848"/>
                    <a:pt x="3300" y="4889"/>
                  </a:cubicBezTo>
                  <a:cubicBezTo>
                    <a:pt x="3300" y="4895"/>
                    <a:pt x="3305" y="4895"/>
                    <a:pt x="3305" y="4900"/>
                  </a:cubicBezTo>
                  <a:cubicBezTo>
                    <a:pt x="3305" y="4918"/>
                    <a:pt x="3282" y="4924"/>
                    <a:pt x="3282" y="4941"/>
                  </a:cubicBezTo>
                  <a:cubicBezTo>
                    <a:pt x="3282" y="4953"/>
                    <a:pt x="3288" y="4953"/>
                    <a:pt x="3288" y="4964"/>
                  </a:cubicBezTo>
                  <a:cubicBezTo>
                    <a:pt x="3311" y="4958"/>
                    <a:pt x="3329" y="4958"/>
                    <a:pt x="3346" y="4941"/>
                  </a:cubicBezTo>
                  <a:cubicBezTo>
                    <a:pt x="3340" y="4976"/>
                    <a:pt x="3334" y="4999"/>
                    <a:pt x="3334" y="5028"/>
                  </a:cubicBezTo>
                  <a:cubicBezTo>
                    <a:pt x="3294" y="4999"/>
                    <a:pt x="3271" y="4970"/>
                    <a:pt x="3218" y="4970"/>
                  </a:cubicBezTo>
                  <a:cubicBezTo>
                    <a:pt x="3201" y="4970"/>
                    <a:pt x="3201" y="5005"/>
                    <a:pt x="3195" y="5028"/>
                  </a:cubicBezTo>
                  <a:cubicBezTo>
                    <a:pt x="3189" y="5022"/>
                    <a:pt x="3189" y="5022"/>
                    <a:pt x="3189" y="5022"/>
                  </a:cubicBezTo>
                  <a:cubicBezTo>
                    <a:pt x="3166" y="4976"/>
                    <a:pt x="3166" y="4941"/>
                    <a:pt x="3131" y="4906"/>
                  </a:cubicBezTo>
                  <a:cubicBezTo>
                    <a:pt x="2985" y="4761"/>
                    <a:pt x="3049" y="4854"/>
                    <a:pt x="3108" y="4854"/>
                  </a:cubicBezTo>
                  <a:cubicBezTo>
                    <a:pt x="3119" y="4854"/>
                    <a:pt x="3119" y="4854"/>
                    <a:pt x="3119" y="4854"/>
                  </a:cubicBezTo>
                  <a:cubicBezTo>
                    <a:pt x="3119" y="4825"/>
                    <a:pt x="3119" y="4825"/>
                    <a:pt x="3119" y="4825"/>
                  </a:cubicBezTo>
                  <a:cubicBezTo>
                    <a:pt x="3073" y="4702"/>
                    <a:pt x="3073" y="4702"/>
                    <a:pt x="3073" y="4702"/>
                  </a:cubicBezTo>
                  <a:cubicBezTo>
                    <a:pt x="3073" y="4667"/>
                    <a:pt x="3078" y="4644"/>
                    <a:pt x="3061" y="4615"/>
                  </a:cubicBezTo>
                  <a:cubicBezTo>
                    <a:pt x="3049" y="4592"/>
                    <a:pt x="3026" y="4586"/>
                    <a:pt x="3026" y="4557"/>
                  </a:cubicBezTo>
                  <a:cubicBezTo>
                    <a:pt x="3026" y="4551"/>
                    <a:pt x="3032" y="4545"/>
                    <a:pt x="3032" y="4533"/>
                  </a:cubicBezTo>
                  <a:cubicBezTo>
                    <a:pt x="3032" y="4504"/>
                    <a:pt x="3014" y="4493"/>
                    <a:pt x="3008" y="4464"/>
                  </a:cubicBezTo>
                  <a:cubicBezTo>
                    <a:pt x="2997" y="4435"/>
                    <a:pt x="2997" y="4406"/>
                    <a:pt x="2968" y="4388"/>
                  </a:cubicBezTo>
                  <a:cubicBezTo>
                    <a:pt x="2933" y="4370"/>
                    <a:pt x="2910" y="4359"/>
                    <a:pt x="2892" y="4324"/>
                  </a:cubicBezTo>
                  <a:cubicBezTo>
                    <a:pt x="2869" y="4289"/>
                    <a:pt x="2845" y="4277"/>
                    <a:pt x="2834" y="4243"/>
                  </a:cubicBezTo>
                  <a:cubicBezTo>
                    <a:pt x="2811" y="4178"/>
                    <a:pt x="2828" y="4138"/>
                    <a:pt x="2805" y="4080"/>
                  </a:cubicBezTo>
                  <a:cubicBezTo>
                    <a:pt x="2793" y="4050"/>
                    <a:pt x="2752" y="4050"/>
                    <a:pt x="2752" y="4021"/>
                  </a:cubicBezTo>
                  <a:cubicBezTo>
                    <a:pt x="2752" y="4015"/>
                    <a:pt x="2758" y="4010"/>
                    <a:pt x="2758" y="4004"/>
                  </a:cubicBezTo>
                  <a:cubicBezTo>
                    <a:pt x="2758" y="3951"/>
                    <a:pt x="2671" y="3980"/>
                    <a:pt x="2619" y="3969"/>
                  </a:cubicBezTo>
                  <a:cubicBezTo>
                    <a:pt x="2560" y="3963"/>
                    <a:pt x="2549" y="3893"/>
                    <a:pt x="2496" y="3893"/>
                  </a:cubicBezTo>
                  <a:cubicBezTo>
                    <a:pt x="2496" y="3870"/>
                    <a:pt x="2496" y="3870"/>
                    <a:pt x="2496" y="3870"/>
                  </a:cubicBezTo>
                  <a:cubicBezTo>
                    <a:pt x="2496" y="3864"/>
                    <a:pt x="2502" y="3858"/>
                    <a:pt x="2502" y="3847"/>
                  </a:cubicBezTo>
                  <a:cubicBezTo>
                    <a:pt x="2502" y="3823"/>
                    <a:pt x="2473" y="3829"/>
                    <a:pt x="2450" y="3817"/>
                  </a:cubicBezTo>
                  <a:cubicBezTo>
                    <a:pt x="2479" y="3800"/>
                    <a:pt x="2473" y="3777"/>
                    <a:pt x="2490" y="3748"/>
                  </a:cubicBezTo>
                  <a:cubicBezTo>
                    <a:pt x="2508" y="3754"/>
                    <a:pt x="2508" y="3765"/>
                    <a:pt x="2514" y="3783"/>
                  </a:cubicBezTo>
                  <a:cubicBezTo>
                    <a:pt x="2531" y="3754"/>
                    <a:pt x="2554" y="3742"/>
                    <a:pt x="2554" y="3707"/>
                  </a:cubicBezTo>
                  <a:cubicBezTo>
                    <a:pt x="2554" y="3643"/>
                    <a:pt x="2537" y="3573"/>
                    <a:pt x="2473" y="3573"/>
                  </a:cubicBezTo>
                  <a:cubicBezTo>
                    <a:pt x="2415" y="3573"/>
                    <a:pt x="2397" y="3614"/>
                    <a:pt x="2345" y="3625"/>
                  </a:cubicBezTo>
                  <a:cubicBezTo>
                    <a:pt x="2339" y="3620"/>
                    <a:pt x="2333" y="3620"/>
                    <a:pt x="2333" y="3614"/>
                  </a:cubicBezTo>
                  <a:cubicBezTo>
                    <a:pt x="2333" y="3602"/>
                    <a:pt x="2351" y="3596"/>
                    <a:pt x="2351" y="3585"/>
                  </a:cubicBezTo>
                  <a:cubicBezTo>
                    <a:pt x="2351" y="3573"/>
                    <a:pt x="2345" y="3573"/>
                    <a:pt x="2345" y="3561"/>
                  </a:cubicBezTo>
                  <a:cubicBezTo>
                    <a:pt x="2356" y="3567"/>
                    <a:pt x="2362" y="3573"/>
                    <a:pt x="2374" y="3579"/>
                  </a:cubicBezTo>
                  <a:cubicBezTo>
                    <a:pt x="2385" y="3573"/>
                    <a:pt x="2385" y="3573"/>
                    <a:pt x="2385" y="3573"/>
                  </a:cubicBezTo>
                  <a:cubicBezTo>
                    <a:pt x="2368" y="3503"/>
                    <a:pt x="2310" y="3486"/>
                    <a:pt x="2269" y="3428"/>
                  </a:cubicBezTo>
                  <a:cubicBezTo>
                    <a:pt x="2252" y="3404"/>
                    <a:pt x="2246" y="3369"/>
                    <a:pt x="2217" y="3369"/>
                  </a:cubicBezTo>
                  <a:cubicBezTo>
                    <a:pt x="2199" y="3369"/>
                    <a:pt x="2199" y="3398"/>
                    <a:pt x="2182" y="3398"/>
                  </a:cubicBezTo>
                  <a:cubicBezTo>
                    <a:pt x="2170" y="3398"/>
                    <a:pt x="2164" y="3392"/>
                    <a:pt x="2153" y="3381"/>
                  </a:cubicBezTo>
                  <a:cubicBezTo>
                    <a:pt x="2124" y="3398"/>
                    <a:pt x="2112" y="3433"/>
                    <a:pt x="2077" y="3433"/>
                  </a:cubicBezTo>
                  <a:cubicBezTo>
                    <a:pt x="2026" y="3433"/>
                    <a:pt x="2002" y="3404"/>
                    <a:pt x="1956" y="3375"/>
                  </a:cubicBezTo>
                  <a:cubicBezTo>
                    <a:pt x="1938" y="3363"/>
                    <a:pt x="1921" y="3369"/>
                    <a:pt x="1903" y="3358"/>
                  </a:cubicBezTo>
                  <a:cubicBezTo>
                    <a:pt x="1828" y="3311"/>
                    <a:pt x="1781" y="3270"/>
                    <a:pt x="1694" y="3270"/>
                  </a:cubicBezTo>
                  <a:cubicBezTo>
                    <a:pt x="1665" y="3270"/>
                    <a:pt x="1653" y="3299"/>
                    <a:pt x="1630" y="3317"/>
                  </a:cubicBezTo>
                  <a:cubicBezTo>
                    <a:pt x="1595" y="3328"/>
                    <a:pt x="1566" y="3328"/>
                    <a:pt x="1531" y="3334"/>
                  </a:cubicBezTo>
                  <a:cubicBezTo>
                    <a:pt x="1525" y="3247"/>
                    <a:pt x="1432" y="3241"/>
                    <a:pt x="1368" y="3177"/>
                  </a:cubicBezTo>
                  <a:cubicBezTo>
                    <a:pt x="1304" y="3131"/>
                    <a:pt x="1257" y="3113"/>
                    <a:pt x="1187" y="3072"/>
                  </a:cubicBezTo>
                  <a:cubicBezTo>
                    <a:pt x="1135" y="3043"/>
                    <a:pt x="1112" y="3008"/>
                    <a:pt x="1053" y="3008"/>
                  </a:cubicBezTo>
                  <a:cubicBezTo>
                    <a:pt x="1019" y="3008"/>
                    <a:pt x="1001" y="3037"/>
                    <a:pt x="972" y="3055"/>
                  </a:cubicBezTo>
                  <a:cubicBezTo>
                    <a:pt x="925" y="3078"/>
                    <a:pt x="890" y="3090"/>
                    <a:pt x="832" y="3090"/>
                  </a:cubicBezTo>
                  <a:cubicBezTo>
                    <a:pt x="780" y="3090"/>
                    <a:pt x="751" y="3084"/>
                    <a:pt x="693" y="3084"/>
                  </a:cubicBezTo>
                  <a:cubicBezTo>
                    <a:pt x="646" y="3084"/>
                    <a:pt x="623" y="3090"/>
                    <a:pt x="576" y="3090"/>
                  </a:cubicBezTo>
                  <a:cubicBezTo>
                    <a:pt x="361" y="3090"/>
                    <a:pt x="361" y="3090"/>
                    <a:pt x="361" y="3090"/>
                  </a:cubicBezTo>
                  <a:cubicBezTo>
                    <a:pt x="64" y="3148"/>
                    <a:pt x="64" y="3148"/>
                    <a:pt x="64" y="3148"/>
                  </a:cubicBezTo>
                  <a:cubicBezTo>
                    <a:pt x="5" y="3148"/>
                    <a:pt x="5" y="3148"/>
                    <a:pt x="5" y="3148"/>
                  </a:cubicBezTo>
                  <a:lnTo>
                    <a:pt x="0" y="3148"/>
                  </a:lnTo>
                  <a:close/>
                </a:path>
              </a:pathLst>
            </a:custGeom>
            <a:grpFill/>
            <a:ln w="3175" cap="flat" cmpd="sng">
              <a:solidFill>
                <a:schemeClr val="bg1"/>
              </a:solidFill>
              <a:bevel/>
              <a:headEnd/>
              <a:tailEnd/>
            </a:ln>
            <a:effectLst/>
          </p:spPr>
          <p:txBody>
            <a:bodyPr wrap="none" anchor="ctr"/>
            <a:lstStyle/>
            <a:p>
              <a:endParaRPr lang="en-US" sz="4050"/>
            </a:p>
          </p:txBody>
        </p:sp>
        <p:sp>
          <p:nvSpPr>
            <p:cNvPr id="20" name="Freeform 11">
              <a:extLst>
                <a:ext uri="{FF2B5EF4-FFF2-40B4-BE49-F238E27FC236}">
                  <a16:creationId xmlns:a16="http://schemas.microsoft.com/office/drawing/2014/main" id="{E481C5CF-9C6C-4245-D9B1-301E9DEB9880}"/>
                </a:ext>
              </a:extLst>
            </p:cNvPr>
            <p:cNvSpPr>
              <a:spLocks noChangeArrowheads="1"/>
            </p:cNvSpPr>
            <p:nvPr/>
          </p:nvSpPr>
          <p:spPr bwMode="auto">
            <a:xfrm>
              <a:off x="18843382" y="8789138"/>
              <a:ext cx="1905190" cy="1352346"/>
            </a:xfrm>
            <a:custGeom>
              <a:avLst/>
              <a:gdLst>
                <a:gd name="T0" fmla="*/ 2026 w 4332"/>
                <a:gd name="T1" fmla="*/ 2683 h 3074"/>
                <a:gd name="T2" fmla="*/ 0 w 4332"/>
                <a:gd name="T3" fmla="*/ 2415 h 3074"/>
                <a:gd name="T4" fmla="*/ 6 w 4332"/>
                <a:gd name="T5" fmla="*/ 5 h 3074"/>
                <a:gd name="T6" fmla="*/ 145 w 4332"/>
                <a:gd name="T7" fmla="*/ 34 h 3074"/>
                <a:gd name="T8" fmla="*/ 442 w 4332"/>
                <a:gd name="T9" fmla="*/ 58 h 3074"/>
                <a:gd name="T10" fmla="*/ 623 w 4332"/>
                <a:gd name="T11" fmla="*/ 168 h 3074"/>
                <a:gd name="T12" fmla="*/ 716 w 4332"/>
                <a:gd name="T13" fmla="*/ 331 h 3074"/>
                <a:gd name="T14" fmla="*/ 879 w 4332"/>
                <a:gd name="T15" fmla="*/ 296 h 3074"/>
                <a:gd name="T16" fmla="*/ 1129 w 4332"/>
                <a:gd name="T17" fmla="*/ 518 h 3074"/>
                <a:gd name="T18" fmla="*/ 1257 w 4332"/>
                <a:gd name="T19" fmla="*/ 768 h 3074"/>
                <a:gd name="T20" fmla="*/ 1560 w 4332"/>
                <a:gd name="T21" fmla="*/ 983 h 3074"/>
                <a:gd name="T22" fmla="*/ 1845 w 4332"/>
                <a:gd name="T23" fmla="*/ 1240 h 3074"/>
                <a:gd name="T24" fmla="*/ 1915 w 4332"/>
                <a:gd name="T25" fmla="*/ 1164 h 3074"/>
                <a:gd name="T26" fmla="*/ 2171 w 4332"/>
                <a:gd name="T27" fmla="*/ 1071 h 3074"/>
                <a:gd name="T28" fmla="*/ 2427 w 4332"/>
                <a:gd name="T29" fmla="*/ 1170 h 3074"/>
                <a:gd name="T30" fmla="*/ 2596 w 4332"/>
                <a:gd name="T31" fmla="*/ 1193 h 3074"/>
                <a:gd name="T32" fmla="*/ 2637 w 4332"/>
                <a:gd name="T33" fmla="*/ 1158 h 3074"/>
                <a:gd name="T34" fmla="*/ 2753 w 4332"/>
                <a:gd name="T35" fmla="*/ 1193 h 3074"/>
                <a:gd name="T36" fmla="*/ 3184 w 4332"/>
                <a:gd name="T37" fmla="*/ 1135 h 3074"/>
                <a:gd name="T38" fmla="*/ 3405 w 4332"/>
                <a:gd name="T39" fmla="*/ 1385 h 3074"/>
                <a:gd name="T40" fmla="*/ 3522 w 4332"/>
                <a:gd name="T41" fmla="*/ 1664 h 3074"/>
                <a:gd name="T42" fmla="*/ 4331 w 4332"/>
                <a:gd name="T43" fmla="*/ 2072 h 3074"/>
                <a:gd name="T44" fmla="*/ 4226 w 4332"/>
                <a:gd name="T45" fmla="*/ 2066 h 3074"/>
                <a:gd name="T46" fmla="*/ 4063 w 4332"/>
                <a:gd name="T47" fmla="*/ 2223 h 3074"/>
                <a:gd name="T48" fmla="*/ 3894 w 4332"/>
                <a:gd name="T49" fmla="*/ 2235 h 3074"/>
                <a:gd name="T50" fmla="*/ 3621 w 4332"/>
                <a:gd name="T51" fmla="*/ 2235 h 3074"/>
                <a:gd name="T52" fmla="*/ 3446 w 4332"/>
                <a:gd name="T53" fmla="*/ 2247 h 3074"/>
                <a:gd name="T54" fmla="*/ 3208 w 4332"/>
                <a:gd name="T55" fmla="*/ 2276 h 3074"/>
                <a:gd name="T56" fmla="*/ 3126 w 4332"/>
                <a:gd name="T57" fmla="*/ 2421 h 3074"/>
                <a:gd name="T58" fmla="*/ 3068 w 4332"/>
                <a:gd name="T59" fmla="*/ 2555 h 3074"/>
                <a:gd name="T60" fmla="*/ 2719 w 4332"/>
                <a:gd name="T61" fmla="*/ 2759 h 3074"/>
                <a:gd name="T62" fmla="*/ 2556 w 4332"/>
                <a:gd name="T63" fmla="*/ 2881 h 3074"/>
                <a:gd name="T64" fmla="*/ 2643 w 4332"/>
                <a:gd name="T65" fmla="*/ 2916 h 3074"/>
                <a:gd name="T66" fmla="*/ 2532 w 4332"/>
                <a:gd name="T67" fmla="*/ 2887 h 3074"/>
                <a:gd name="T68" fmla="*/ 2369 w 4332"/>
                <a:gd name="T69" fmla="*/ 2846 h 3074"/>
                <a:gd name="T70" fmla="*/ 2340 w 4332"/>
                <a:gd name="T71" fmla="*/ 2753 h 3074"/>
                <a:gd name="T72" fmla="*/ 2189 w 4332"/>
                <a:gd name="T73" fmla="*/ 2730 h 3074"/>
                <a:gd name="T74" fmla="*/ 2142 w 4332"/>
                <a:gd name="T75" fmla="*/ 2613 h 3074"/>
                <a:gd name="T76" fmla="*/ 2043 w 4332"/>
                <a:gd name="T77" fmla="*/ 2613 h 3074"/>
                <a:gd name="T78" fmla="*/ 1851 w 4332"/>
                <a:gd name="T79" fmla="*/ 2613 h 3074"/>
                <a:gd name="T80" fmla="*/ 1944 w 4332"/>
                <a:gd name="T81" fmla="*/ 2334 h 3074"/>
                <a:gd name="T82" fmla="*/ 1746 w 4332"/>
                <a:gd name="T83" fmla="*/ 2381 h 3074"/>
                <a:gd name="T84" fmla="*/ 1705 w 4332"/>
                <a:gd name="T85" fmla="*/ 2491 h 3074"/>
                <a:gd name="T86" fmla="*/ 1711 w 4332"/>
                <a:gd name="T87" fmla="*/ 2538 h 3074"/>
                <a:gd name="T88" fmla="*/ 1304 w 4332"/>
                <a:gd name="T89" fmla="*/ 2817 h 3074"/>
                <a:gd name="T90" fmla="*/ 1106 w 4332"/>
                <a:gd name="T91" fmla="*/ 2841 h 3074"/>
                <a:gd name="T92" fmla="*/ 681 w 4332"/>
                <a:gd name="T93" fmla="*/ 2596 h 3074"/>
                <a:gd name="T94" fmla="*/ 401 w 4332"/>
                <a:gd name="T95" fmla="*/ 2532 h 3074"/>
                <a:gd name="T96" fmla="*/ 308 w 4332"/>
                <a:gd name="T97" fmla="*/ 2602 h 3074"/>
                <a:gd name="T98" fmla="*/ 169 w 4332"/>
                <a:gd name="T99" fmla="*/ 2515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2" h="3074">
                  <a:moveTo>
                    <a:pt x="2072" y="2642"/>
                  </a:moveTo>
                  <a:lnTo>
                    <a:pt x="2072" y="2642"/>
                  </a:lnTo>
                  <a:cubicBezTo>
                    <a:pt x="2049" y="2648"/>
                    <a:pt x="2037" y="2666"/>
                    <a:pt x="2026" y="2683"/>
                  </a:cubicBezTo>
                  <a:cubicBezTo>
                    <a:pt x="2043" y="2683"/>
                    <a:pt x="2055" y="2683"/>
                    <a:pt x="2078" y="2683"/>
                  </a:cubicBezTo>
                  <a:cubicBezTo>
                    <a:pt x="2078" y="2672"/>
                    <a:pt x="2072" y="2660"/>
                    <a:pt x="2072" y="2642"/>
                  </a:cubicBezTo>
                  <a:close/>
                  <a:moveTo>
                    <a:pt x="0" y="2415"/>
                  </a:moveTo>
                  <a:lnTo>
                    <a:pt x="0" y="2415"/>
                  </a:lnTo>
                  <a:lnTo>
                    <a:pt x="0" y="2415"/>
                  </a:lnTo>
                  <a:cubicBezTo>
                    <a:pt x="6" y="5"/>
                    <a:pt x="6" y="5"/>
                    <a:pt x="6" y="5"/>
                  </a:cubicBezTo>
                  <a:lnTo>
                    <a:pt x="6" y="5"/>
                  </a:lnTo>
                  <a:cubicBezTo>
                    <a:pt x="29" y="0"/>
                    <a:pt x="29" y="0"/>
                    <a:pt x="29" y="0"/>
                  </a:cubicBezTo>
                  <a:cubicBezTo>
                    <a:pt x="70" y="23"/>
                    <a:pt x="99" y="17"/>
                    <a:pt x="145" y="34"/>
                  </a:cubicBezTo>
                  <a:cubicBezTo>
                    <a:pt x="204" y="58"/>
                    <a:pt x="221" y="104"/>
                    <a:pt x="285" y="104"/>
                  </a:cubicBezTo>
                  <a:cubicBezTo>
                    <a:pt x="320" y="104"/>
                    <a:pt x="314" y="40"/>
                    <a:pt x="349" y="40"/>
                  </a:cubicBezTo>
                  <a:cubicBezTo>
                    <a:pt x="384" y="40"/>
                    <a:pt x="407" y="58"/>
                    <a:pt x="442" y="58"/>
                  </a:cubicBezTo>
                  <a:cubicBezTo>
                    <a:pt x="466" y="58"/>
                    <a:pt x="477" y="52"/>
                    <a:pt x="501" y="52"/>
                  </a:cubicBezTo>
                  <a:cubicBezTo>
                    <a:pt x="547" y="52"/>
                    <a:pt x="570" y="93"/>
                    <a:pt x="599" y="133"/>
                  </a:cubicBezTo>
                  <a:cubicBezTo>
                    <a:pt x="605" y="145"/>
                    <a:pt x="611" y="157"/>
                    <a:pt x="623" y="168"/>
                  </a:cubicBezTo>
                  <a:cubicBezTo>
                    <a:pt x="646" y="186"/>
                    <a:pt x="693" y="168"/>
                    <a:pt x="693" y="197"/>
                  </a:cubicBezTo>
                  <a:cubicBezTo>
                    <a:pt x="693" y="221"/>
                    <a:pt x="681" y="238"/>
                    <a:pt x="681" y="267"/>
                  </a:cubicBezTo>
                  <a:cubicBezTo>
                    <a:pt x="681" y="296"/>
                    <a:pt x="704" y="308"/>
                    <a:pt x="716" y="331"/>
                  </a:cubicBezTo>
                  <a:cubicBezTo>
                    <a:pt x="739" y="384"/>
                    <a:pt x="745" y="442"/>
                    <a:pt x="797" y="442"/>
                  </a:cubicBezTo>
                  <a:cubicBezTo>
                    <a:pt x="832" y="442"/>
                    <a:pt x="838" y="396"/>
                    <a:pt x="838" y="360"/>
                  </a:cubicBezTo>
                  <a:cubicBezTo>
                    <a:pt x="844" y="331"/>
                    <a:pt x="873" y="326"/>
                    <a:pt x="879" y="296"/>
                  </a:cubicBezTo>
                  <a:cubicBezTo>
                    <a:pt x="902" y="366"/>
                    <a:pt x="972" y="372"/>
                    <a:pt x="1036" y="390"/>
                  </a:cubicBezTo>
                  <a:cubicBezTo>
                    <a:pt x="1088" y="401"/>
                    <a:pt x="1106" y="430"/>
                    <a:pt x="1153" y="448"/>
                  </a:cubicBezTo>
                  <a:cubicBezTo>
                    <a:pt x="1147" y="477"/>
                    <a:pt x="1129" y="489"/>
                    <a:pt x="1129" y="518"/>
                  </a:cubicBezTo>
                  <a:cubicBezTo>
                    <a:pt x="1129" y="576"/>
                    <a:pt x="1129" y="622"/>
                    <a:pt x="1170" y="663"/>
                  </a:cubicBezTo>
                  <a:cubicBezTo>
                    <a:pt x="1199" y="692"/>
                    <a:pt x="1257" y="686"/>
                    <a:pt x="1257" y="727"/>
                  </a:cubicBezTo>
                  <a:cubicBezTo>
                    <a:pt x="1257" y="768"/>
                    <a:pt x="1257" y="768"/>
                    <a:pt x="1257" y="768"/>
                  </a:cubicBezTo>
                  <a:cubicBezTo>
                    <a:pt x="1257" y="797"/>
                    <a:pt x="1298" y="791"/>
                    <a:pt x="1321" y="797"/>
                  </a:cubicBezTo>
                  <a:cubicBezTo>
                    <a:pt x="1362" y="809"/>
                    <a:pt x="1379" y="838"/>
                    <a:pt x="1414" y="861"/>
                  </a:cubicBezTo>
                  <a:cubicBezTo>
                    <a:pt x="1479" y="902"/>
                    <a:pt x="1525" y="919"/>
                    <a:pt x="1560" y="983"/>
                  </a:cubicBezTo>
                  <a:cubicBezTo>
                    <a:pt x="1572" y="1007"/>
                    <a:pt x="1595" y="1007"/>
                    <a:pt x="1612" y="1024"/>
                  </a:cubicBezTo>
                  <a:cubicBezTo>
                    <a:pt x="1647" y="1082"/>
                    <a:pt x="1665" y="1123"/>
                    <a:pt x="1723" y="1164"/>
                  </a:cubicBezTo>
                  <a:cubicBezTo>
                    <a:pt x="1764" y="1199"/>
                    <a:pt x="1787" y="1240"/>
                    <a:pt x="1845" y="1240"/>
                  </a:cubicBezTo>
                  <a:cubicBezTo>
                    <a:pt x="1857" y="1240"/>
                    <a:pt x="1857" y="1228"/>
                    <a:pt x="1868" y="1222"/>
                  </a:cubicBezTo>
                  <a:cubicBezTo>
                    <a:pt x="1892" y="1216"/>
                    <a:pt x="1909" y="1222"/>
                    <a:pt x="1933" y="1216"/>
                  </a:cubicBezTo>
                  <a:cubicBezTo>
                    <a:pt x="1927" y="1193"/>
                    <a:pt x="1915" y="1187"/>
                    <a:pt x="1915" y="1164"/>
                  </a:cubicBezTo>
                  <a:cubicBezTo>
                    <a:pt x="1915" y="1117"/>
                    <a:pt x="1962" y="1082"/>
                    <a:pt x="2008" y="1082"/>
                  </a:cubicBezTo>
                  <a:cubicBezTo>
                    <a:pt x="2049" y="1082"/>
                    <a:pt x="2072" y="1094"/>
                    <a:pt x="2113" y="1094"/>
                  </a:cubicBezTo>
                  <a:cubicBezTo>
                    <a:pt x="2142" y="1094"/>
                    <a:pt x="2148" y="1071"/>
                    <a:pt x="2171" y="1071"/>
                  </a:cubicBezTo>
                  <a:cubicBezTo>
                    <a:pt x="2253" y="1071"/>
                    <a:pt x="2270" y="1164"/>
                    <a:pt x="2346" y="1164"/>
                  </a:cubicBezTo>
                  <a:cubicBezTo>
                    <a:pt x="2358" y="1164"/>
                    <a:pt x="2358" y="1152"/>
                    <a:pt x="2369" y="1152"/>
                  </a:cubicBezTo>
                  <a:cubicBezTo>
                    <a:pt x="2393" y="1152"/>
                    <a:pt x="2398" y="1170"/>
                    <a:pt x="2427" y="1170"/>
                  </a:cubicBezTo>
                  <a:cubicBezTo>
                    <a:pt x="2439" y="1170"/>
                    <a:pt x="2445" y="1164"/>
                    <a:pt x="2462" y="1164"/>
                  </a:cubicBezTo>
                  <a:cubicBezTo>
                    <a:pt x="2480" y="1164"/>
                    <a:pt x="2486" y="1181"/>
                    <a:pt x="2497" y="1187"/>
                  </a:cubicBezTo>
                  <a:cubicBezTo>
                    <a:pt x="2532" y="1199"/>
                    <a:pt x="2561" y="1193"/>
                    <a:pt x="2596" y="1193"/>
                  </a:cubicBezTo>
                  <a:cubicBezTo>
                    <a:pt x="2620" y="1193"/>
                    <a:pt x="2620" y="1193"/>
                    <a:pt x="2620" y="1193"/>
                  </a:cubicBezTo>
                  <a:cubicBezTo>
                    <a:pt x="2620" y="1170"/>
                    <a:pt x="2620" y="1170"/>
                    <a:pt x="2620" y="1170"/>
                  </a:cubicBezTo>
                  <a:cubicBezTo>
                    <a:pt x="2625" y="1164"/>
                    <a:pt x="2631" y="1158"/>
                    <a:pt x="2637" y="1158"/>
                  </a:cubicBezTo>
                  <a:cubicBezTo>
                    <a:pt x="2649" y="1158"/>
                    <a:pt x="2654" y="1164"/>
                    <a:pt x="2666" y="1164"/>
                  </a:cubicBezTo>
                  <a:cubicBezTo>
                    <a:pt x="2678" y="1164"/>
                    <a:pt x="2684" y="1164"/>
                    <a:pt x="2695" y="1164"/>
                  </a:cubicBezTo>
                  <a:cubicBezTo>
                    <a:pt x="2719" y="1164"/>
                    <a:pt x="2730" y="1187"/>
                    <a:pt x="2753" y="1193"/>
                  </a:cubicBezTo>
                  <a:cubicBezTo>
                    <a:pt x="2812" y="1216"/>
                    <a:pt x="2847" y="1240"/>
                    <a:pt x="2911" y="1240"/>
                  </a:cubicBezTo>
                  <a:cubicBezTo>
                    <a:pt x="2940" y="1240"/>
                    <a:pt x="2934" y="1187"/>
                    <a:pt x="2963" y="1181"/>
                  </a:cubicBezTo>
                  <a:cubicBezTo>
                    <a:pt x="3050" y="1158"/>
                    <a:pt x="3097" y="1135"/>
                    <a:pt x="3184" y="1135"/>
                  </a:cubicBezTo>
                  <a:cubicBezTo>
                    <a:pt x="3260" y="1135"/>
                    <a:pt x="3306" y="1146"/>
                    <a:pt x="3365" y="1193"/>
                  </a:cubicBezTo>
                  <a:cubicBezTo>
                    <a:pt x="3411" y="1222"/>
                    <a:pt x="3405" y="1274"/>
                    <a:pt x="3405" y="1333"/>
                  </a:cubicBezTo>
                  <a:cubicBezTo>
                    <a:pt x="3405" y="1385"/>
                    <a:pt x="3405" y="1385"/>
                    <a:pt x="3405" y="1385"/>
                  </a:cubicBezTo>
                  <a:cubicBezTo>
                    <a:pt x="3405" y="1467"/>
                    <a:pt x="3469" y="1496"/>
                    <a:pt x="3469" y="1577"/>
                  </a:cubicBezTo>
                  <a:cubicBezTo>
                    <a:pt x="3469" y="1595"/>
                    <a:pt x="3464" y="1600"/>
                    <a:pt x="3464" y="1618"/>
                  </a:cubicBezTo>
                  <a:cubicBezTo>
                    <a:pt x="3464" y="1647"/>
                    <a:pt x="3493" y="1653"/>
                    <a:pt x="3522" y="1664"/>
                  </a:cubicBezTo>
                  <a:cubicBezTo>
                    <a:pt x="3568" y="1682"/>
                    <a:pt x="3592" y="1705"/>
                    <a:pt x="3638" y="1723"/>
                  </a:cubicBezTo>
                  <a:cubicBezTo>
                    <a:pt x="4331" y="2072"/>
                    <a:pt x="4331" y="2072"/>
                    <a:pt x="4331" y="2072"/>
                  </a:cubicBezTo>
                  <a:lnTo>
                    <a:pt x="4331" y="2072"/>
                  </a:lnTo>
                  <a:cubicBezTo>
                    <a:pt x="4331" y="2084"/>
                    <a:pt x="4320" y="2101"/>
                    <a:pt x="4302" y="2101"/>
                  </a:cubicBezTo>
                  <a:cubicBezTo>
                    <a:pt x="4273" y="2101"/>
                    <a:pt x="4261" y="2078"/>
                    <a:pt x="4255" y="2055"/>
                  </a:cubicBezTo>
                  <a:cubicBezTo>
                    <a:pt x="4244" y="2060"/>
                    <a:pt x="4238" y="2066"/>
                    <a:pt x="4226" y="2066"/>
                  </a:cubicBezTo>
                  <a:cubicBezTo>
                    <a:pt x="4186" y="2031"/>
                    <a:pt x="4191" y="2037"/>
                    <a:pt x="4226" y="2107"/>
                  </a:cubicBezTo>
                  <a:cubicBezTo>
                    <a:pt x="4226" y="2183"/>
                    <a:pt x="4145" y="2194"/>
                    <a:pt x="4081" y="2223"/>
                  </a:cubicBezTo>
                  <a:cubicBezTo>
                    <a:pt x="4063" y="2223"/>
                    <a:pt x="4063" y="2223"/>
                    <a:pt x="4063" y="2223"/>
                  </a:cubicBezTo>
                  <a:cubicBezTo>
                    <a:pt x="4034" y="2229"/>
                    <a:pt x="4017" y="2235"/>
                    <a:pt x="3982" y="2235"/>
                  </a:cubicBezTo>
                  <a:cubicBezTo>
                    <a:pt x="3959" y="2235"/>
                    <a:pt x="3947" y="2223"/>
                    <a:pt x="3924" y="2223"/>
                  </a:cubicBezTo>
                  <a:cubicBezTo>
                    <a:pt x="3912" y="2223"/>
                    <a:pt x="3906" y="2235"/>
                    <a:pt x="3894" y="2235"/>
                  </a:cubicBezTo>
                  <a:cubicBezTo>
                    <a:pt x="3877" y="2235"/>
                    <a:pt x="3877" y="2223"/>
                    <a:pt x="3860" y="2223"/>
                  </a:cubicBezTo>
                  <a:cubicBezTo>
                    <a:pt x="3790" y="2223"/>
                    <a:pt x="3749" y="2252"/>
                    <a:pt x="3673" y="2252"/>
                  </a:cubicBezTo>
                  <a:cubicBezTo>
                    <a:pt x="3650" y="2252"/>
                    <a:pt x="3632" y="2252"/>
                    <a:pt x="3621" y="2235"/>
                  </a:cubicBezTo>
                  <a:cubicBezTo>
                    <a:pt x="3603" y="2258"/>
                    <a:pt x="3574" y="2252"/>
                    <a:pt x="3539" y="2258"/>
                  </a:cubicBezTo>
                  <a:cubicBezTo>
                    <a:pt x="3510" y="2264"/>
                    <a:pt x="3493" y="2276"/>
                    <a:pt x="3464" y="2276"/>
                  </a:cubicBezTo>
                  <a:cubicBezTo>
                    <a:pt x="3452" y="2276"/>
                    <a:pt x="3452" y="2258"/>
                    <a:pt x="3446" y="2247"/>
                  </a:cubicBezTo>
                  <a:cubicBezTo>
                    <a:pt x="3429" y="2287"/>
                    <a:pt x="3382" y="2293"/>
                    <a:pt x="3336" y="2293"/>
                  </a:cubicBezTo>
                  <a:cubicBezTo>
                    <a:pt x="3318" y="2293"/>
                    <a:pt x="3312" y="2264"/>
                    <a:pt x="3295" y="2264"/>
                  </a:cubicBezTo>
                  <a:cubicBezTo>
                    <a:pt x="3260" y="2264"/>
                    <a:pt x="3242" y="2270"/>
                    <a:pt x="3208" y="2276"/>
                  </a:cubicBezTo>
                  <a:cubicBezTo>
                    <a:pt x="3208" y="2282"/>
                    <a:pt x="3208" y="2287"/>
                    <a:pt x="3208" y="2293"/>
                  </a:cubicBezTo>
                  <a:cubicBezTo>
                    <a:pt x="3208" y="2316"/>
                    <a:pt x="3213" y="2334"/>
                    <a:pt x="3225" y="2352"/>
                  </a:cubicBezTo>
                  <a:cubicBezTo>
                    <a:pt x="3184" y="2375"/>
                    <a:pt x="3126" y="2375"/>
                    <a:pt x="3126" y="2421"/>
                  </a:cubicBezTo>
                  <a:cubicBezTo>
                    <a:pt x="3126" y="2427"/>
                    <a:pt x="3126" y="2427"/>
                    <a:pt x="3126" y="2433"/>
                  </a:cubicBezTo>
                  <a:cubicBezTo>
                    <a:pt x="3155" y="2415"/>
                    <a:pt x="3167" y="2404"/>
                    <a:pt x="3202" y="2398"/>
                  </a:cubicBezTo>
                  <a:cubicBezTo>
                    <a:pt x="3143" y="2456"/>
                    <a:pt x="3126" y="2497"/>
                    <a:pt x="3068" y="2555"/>
                  </a:cubicBezTo>
                  <a:cubicBezTo>
                    <a:pt x="3015" y="2608"/>
                    <a:pt x="2986" y="2637"/>
                    <a:pt x="2928" y="2683"/>
                  </a:cubicBezTo>
                  <a:cubicBezTo>
                    <a:pt x="2899" y="2707"/>
                    <a:pt x="2887" y="2724"/>
                    <a:pt x="2852" y="2736"/>
                  </a:cubicBezTo>
                  <a:cubicBezTo>
                    <a:pt x="2800" y="2753"/>
                    <a:pt x="2765" y="2741"/>
                    <a:pt x="2719" y="2759"/>
                  </a:cubicBezTo>
                  <a:cubicBezTo>
                    <a:pt x="2660" y="2782"/>
                    <a:pt x="2625" y="2805"/>
                    <a:pt x="2567" y="2805"/>
                  </a:cubicBezTo>
                  <a:cubicBezTo>
                    <a:pt x="2550" y="2805"/>
                    <a:pt x="2538" y="2805"/>
                    <a:pt x="2521" y="2805"/>
                  </a:cubicBezTo>
                  <a:cubicBezTo>
                    <a:pt x="2526" y="2835"/>
                    <a:pt x="2538" y="2852"/>
                    <a:pt x="2556" y="2881"/>
                  </a:cubicBezTo>
                  <a:cubicBezTo>
                    <a:pt x="2561" y="2899"/>
                    <a:pt x="2567" y="2922"/>
                    <a:pt x="2585" y="2922"/>
                  </a:cubicBezTo>
                  <a:cubicBezTo>
                    <a:pt x="2608" y="2922"/>
                    <a:pt x="2625" y="2910"/>
                    <a:pt x="2643" y="2899"/>
                  </a:cubicBezTo>
                  <a:cubicBezTo>
                    <a:pt x="2643" y="2904"/>
                    <a:pt x="2643" y="2910"/>
                    <a:pt x="2643" y="2916"/>
                  </a:cubicBezTo>
                  <a:cubicBezTo>
                    <a:pt x="2643" y="2980"/>
                    <a:pt x="2637" y="3015"/>
                    <a:pt x="2631" y="3073"/>
                  </a:cubicBezTo>
                  <a:cubicBezTo>
                    <a:pt x="2590" y="3062"/>
                    <a:pt x="2590" y="3021"/>
                    <a:pt x="2573" y="2980"/>
                  </a:cubicBezTo>
                  <a:cubicBezTo>
                    <a:pt x="2556" y="2945"/>
                    <a:pt x="2532" y="2928"/>
                    <a:pt x="2532" y="2887"/>
                  </a:cubicBezTo>
                  <a:cubicBezTo>
                    <a:pt x="2497" y="2881"/>
                    <a:pt x="2480" y="2864"/>
                    <a:pt x="2445" y="2864"/>
                  </a:cubicBezTo>
                  <a:cubicBezTo>
                    <a:pt x="2416" y="2864"/>
                    <a:pt x="2422" y="2904"/>
                    <a:pt x="2416" y="2934"/>
                  </a:cubicBezTo>
                  <a:cubicBezTo>
                    <a:pt x="2387" y="2904"/>
                    <a:pt x="2387" y="2881"/>
                    <a:pt x="2369" y="2846"/>
                  </a:cubicBezTo>
                  <a:cubicBezTo>
                    <a:pt x="2358" y="2835"/>
                    <a:pt x="2340" y="2829"/>
                    <a:pt x="2340" y="2811"/>
                  </a:cubicBezTo>
                  <a:cubicBezTo>
                    <a:pt x="2340" y="2800"/>
                    <a:pt x="2352" y="2800"/>
                    <a:pt x="2358" y="2794"/>
                  </a:cubicBezTo>
                  <a:cubicBezTo>
                    <a:pt x="2352" y="2776"/>
                    <a:pt x="2358" y="2753"/>
                    <a:pt x="2340" y="2753"/>
                  </a:cubicBezTo>
                  <a:cubicBezTo>
                    <a:pt x="2311" y="2753"/>
                    <a:pt x="2299" y="2776"/>
                    <a:pt x="2276" y="2782"/>
                  </a:cubicBezTo>
                  <a:cubicBezTo>
                    <a:pt x="2259" y="2788"/>
                    <a:pt x="2253" y="2788"/>
                    <a:pt x="2235" y="2788"/>
                  </a:cubicBezTo>
                  <a:cubicBezTo>
                    <a:pt x="2206" y="2788"/>
                    <a:pt x="2206" y="2759"/>
                    <a:pt x="2189" y="2730"/>
                  </a:cubicBezTo>
                  <a:cubicBezTo>
                    <a:pt x="2165" y="2707"/>
                    <a:pt x="2136" y="2695"/>
                    <a:pt x="2136" y="2660"/>
                  </a:cubicBezTo>
                  <a:cubicBezTo>
                    <a:pt x="2136" y="2648"/>
                    <a:pt x="2148" y="2637"/>
                    <a:pt x="2148" y="2625"/>
                  </a:cubicBezTo>
                  <a:cubicBezTo>
                    <a:pt x="2148" y="2619"/>
                    <a:pt x="2142" y="2619"/>
                    <a:pt x="2142" y="2613"/>
                  </a:cubicBezTo>
                  <a:cubicBezTo>
                    <a:pt x="2136" y="2613"/>
                    <a:pt x="2136" y="2613"/>
                    <a:pt x="2136" y="2613"/>
                  </a:cubicBezTo>
                  <a:cubicBezTo>
                    <a:pt x="2119" y="2613"/>
                    <a:pt x="2113" y="2619"/>
                    <a:pt x="2096" y="2619"/>
                  </a:cubicBezTo>
                  <a:cubicBezTo>
                    <a:pt x="2043" y="2613"/>
                    <a:pt x="2043" y="2613"/>
                    <a:pt x="2043" y="2613"/>
                  </a:cubicBezTo>
                  <a:cubicBezTo>
                    <a:pt x="2008" y="2613"/>
                    <a:pt x="1985" y="2613"/>
                    <a:pt x="1956" y="2637"/>
                  </a:cubicBezTo>
                  <a:cubicBezTo>
                    <a:pt x="1933" y="2648"/>
                    <a:pt x="1927" y="2672"/>
                    <a:pt x="1904" y="2672"/>
                  </a:cubicBezTo>
                  <a:cubicBezTo>
                    <a:pt x="1868" y="2672"/>
                    <a:pt x="1851" y="2642"/>
                    <a:pt x="1851" y="2613"/>
                  </a:cubicBezTo>
                  <a:cubicBezTo>
                    <a:pt x="1851" y="2578"/>
                    <a:pt x="1898" y="2590"/>
                    <a:pt x="1921" y="2567"/>
                  </a:cubicBezTo>
                  <a:cubicBezTo>
                    <a:pt x="1962" y="2526"/>
                    <a:pt x="1991" y="2497"/>
                    <a:pt x="1991" y="2439"/>
                  </a:cubicBezTo>
                  <a:cubicBezTo>
                    <a:pt x="1991" y="2392"/>
                    <a:pt x="1973" y="2369"/>
                    <a:pt x="1944" y="2334"/>
                  </a:cubicBezTo>
                  <a:cubicBezTo>
                    <a:pt x="1927" y="2311"/>
                    <a:pt x="1927" y="2282"/>
                    <a:pt x="1898" y="2282"/>
                  </a:cubicBezTo>
                  <a:cubicBezTo>
                    <a:pt x="1874" y="2282"/>
                    <a:pt x="1868" y="2305"/>
                    <a:pt x="1851" y="2322"/>
                  </a:cubicBezTo>
                  <a:cubicBezTo>
                    <a:pt x="1816" y="2346"/>
                    <a:pt x="1787" y="2352"/>
                    <a:pt x="1746" y="2381"/>
                  </a:cubicBezTo>
                  <a:cubicBezTo>
                    <a:pt x="1723" y="2392"/>
                    <a:pt x="1705" y="2404"/>
                    <a:pt x="1688" y="2421"/>
                  </a:cubicBezTo>
                  <a:cubicBezTo>
                    <a:pt x="1676" y="2439"/>
                    <a:pt x="1653" y="2439"/>
                    <a:pt x="1653" y="2456"/>
                  </a:cubicBezTo>
                  <a:cubicBezTo>
                    <a:pt x="1653" y="2479"/>
                    <a:pt x="1682" y="2491"/>
                    <a:pt x="1705" y="2491"/>
                  </a:cubicBezTo>
                  <a:cubicBezTo>
                    <a:pt x="1741" y="2491"/>
                    <a:pt x="1758" y="2468"/>
                    <a:pt x="1787" y="2450"/>
                  </a:cubicBezTo>
                  <a:cubicBezTo>
                    <a:pt x="1793" y="2456"/>
                    <a:pt x="1799" y="2462"/>
                    <a:pt x="1799" y="2468"/>
                  </a:cubicBezTo>
                  <a:cubicBezTo>
                    <a:pt x="1799" y="2515"/>
                    <a:pt x="1752" y="2520"/>
                    <a:pt x="1711" y="2538"/>
                  </a:cubicBezTo>
                  <a:cubicBezTo>
                    <a:pt x="1642" y="2578"/>
                    <a:pt x="1601" y="2608"/>
                    <a:pt x="1525" y="2642"/>
                  </a:cubicBezTo>
                  <a:cubicBezTo>
                    <a:pt x="1444" y="2683"/>
                    <a:pt x="1426" y="2741"/>
                    <a:pt x="1356" y="2794"/>
                  </a:cubicBezTo>
                  <a:cubicBezTo>
                    <a:pt x="1339" y="2805"/>
                    <a:pt x="1321" y="2805"/>
                    <a:pt x="1304" y="2817"/>
                  </a:cubicBezTo>
                  <a:cubicBezTo>
                    <a:pt x="1281" y="2841"/>
                    <a:pt x="1286" y="2893"/>
                    <a:pt x="1251" y="2893"/>
                  </a:cubicBezTo>
                  <a:cubicBezTo>
                    <a:pt x="1193" y="2893"/>
                    <a:pt x="1176" y="2829"/>
                    <a:pt x="1123" y="2829"/>
                  </a:cubicBezTo>
                  <a:cubicBezTo>
                    <a:pt x="1118" y="2829"/>
                    <a:pt x="1112" y="2841"/>
                    <a:pt x="1106" y="2841"/>
                  </a:cubicBezTo>
                  <a:cubicBezTo>
                    <a:pt x="1059" y="2841"/>
                    <a:pt x="1048" y="2794"/>
                    <a:pt x="1001" y="2771"/>
                  </a:cubicBezTo>
                  <a:cubicBezTo>
                    <a:pt x="960" y="2753"/>
                    <a:pt x="925" y="2759"/>
                    <a:pt x="885" y="2730"/>
                  </a:cubicBezTo>
                  <a:cubicBezTo>
                    <a:pt x="809" y="2672"/>
                    <a:pt x="780" y="2596"/>
                    <a:pt x="681" y="2596"/>
                  </a:cubicBezTo>
                  <a:cubicBezTo>
                    <a:pt x="646" y="2596"/>
                    <a:pt x="629" y="2619"/>
                    <a:pt x="588" y="2619"/>
                  </a:cubicBezTo>
                  <a:cubicBezTo>
                    <a:pt x="570" y="2619"/>
                    <a:pt x="564" y="2602"/>
                    <a:pt x="547" y="2590"/>
                  </a:cubicBezTo>
                  <a:cubicBezTo>
                    <a:pt x="501" y="2555"/>
                    <a:pt x="466" y="2532"/>
                    <a:pt x="401" y="2532"/>
                  </a:cubicBezTo>
                  <a:cubicBezTo>
                    <a:pt x="384" y="2532"/>
                    <a:pt x="378" y="2544"/>
                    <a:pt x="361" y="2549"/>
                  </a:cubicBezTo>
                  <a:cubicBezTo>
                    <a:pt x="338" y="2555"/>
                    <a:pt x="303" y="2549"/>
                    <a:pt x="303" y="2573"/>
                  </a:cubicBezTo>
                  <a:cubicBezTo>
                    <a:pt x="303" y="2584"/>
                    <a:pt x="308" y="2590"/>
                    <a:pt x="308" y="2602"/>
                  </a:cubicBezTo>
                  <a:cubicBezTo>
                    <a:pt x="308" y="2619"/>
                    <a:pt x="308" y="2619"/>
                    <a:pt x="308" y="2619"/>
                  </a:cubicBezTo>
                  <a:cubicBezTo>
                    <a:pt x="291" y="2619"/>
                    <a:pt x="291" y="2619"/>
                    <a:pt x="291" y="2619"/>
                  </a:cubicBezTo>
                  <a:cubicBezTo>
                    <a:pt x="233" y="2596"/>
                    <a:pt x="215" y="2561"/>
                    <a:pt x="169" y="2515"/>
                  </a:cubicBezTo>
                  <a:cubicBezTo>
                    <a:pt x="116" y="2456"/>
                    <a:pt x="70" y="2427"/>
                    <a:pt x="0" y="2415"/>
                  </a:cubicBezTo>
                  <a:close/>
                </a:path>
              </a:pathLst>
            </a:custGeom>
            <a:grpFill/>
            <a:ln w="3175" cap="flat" cmpd="sng">
              <a:solidFill>
                <a:schemeClr val="bg1"/>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4050"/>
            </a:p>
          </p:txBody>
        </p:sp>
        <p:sp>
          <p:nvSpPr>
            <p:cNvPr id="21" name="Freeform 12">
              <a:extLst>
                <a:ext uri="{FF2B5EF4-FFF2-40B4-BE49-F238E27FC236}">
                  <a16:creationId xmlns:a16="http://schemas.microsoft.com/office/drawing/2014/main" id="{47975A96-A49C-ABB7-57F7-97C18D1C6538}"/>
                </a:ext>
              </a:extLst>
            </p:cNvPr>
            <p:cNvSpPr>
              <a:spLocks noChangeArrowheads="1"/>
            </p:cNvSpPr>
            <p:nvPr/>
          </p:nvSpPr>
          <p:spPr bwMode="auto">
            <a:xfrm>
              <a:off x="18847261" y="7333957"/>
              <a:ext cx="2669596" cy="2367092"/>
            </a:xfrm>
            <a:custGeom>
              <a:avLst/>
              <a:gdLst>
                <a:gd name="T0" fmla="*/ 4331 w 6067"/>
                <a:gd name="T1" fmla="*/ 5314 h 5379"/>
                <a:gd name="T2" fmla="*/ 4290 w 6067"/>
                <a:gd name="T3" fmla="*/ 5145 h 5379"/>
                <a:gd name="T4" fmla="*/ 4343 w 6067"/>
                <a:gd name="T5" fmla="*/ 4912 h 5379"/>
                <a:gd name="T6" fmla="*/ 4412 w 6067"/>
                <a:gd name="T7" fmla="*/ 4615 h 5379"/>
                <a:gd name="T8" fmla="*/ 4453 w 6067"/>
                <a:gd name="T9" fmla="*/ 4307 h 5379"/>
                <a:gd name="T10" fmla="*/ 4605 w 6067"/>
                <a:gd name="T11" fmla="*/ 3992 h 5379"/>
                <a:gd name="T12" fmla="*/ 4651 w 6067"/>
                <a:gd name="T13" fmla="*/ 3969 h 5379"/>
                <a:gd name="T14" fmla="*/ 4674 w 6067"/>
                <a:gd name="T15" fmla="*/ 3894 h 5379"/>
                <a:gd name="T16" fmla="*/ 4762 w 6067"/>
                <a:gd name="T17" fmla="*/ 3666 h 5379"/>
                <a:gd name="T18" fmla="*/ 4866 w 6067"/>
                <a:gd name="T19" fmla="*/ 3387 h 5379"/>
                <a:gd name="T20" fmla="*/ 4901 w 6067"/>
                <a:gd name="T21" fmla="*/ 3038 h 5379"/>
                <a:gd name="T22" fmla="*/ 4948 w 6067"/>
                <a:gd name="T23" fmla="*/ 2974 h 5379"/>
                <a:gd name="T24" fmla="*/ 5082 w 6067"/>
                <a:gd name="T25" fmla="*/ 2828 h 5379"/>
                <a:gd name="T26" fmla="*/ 5123 w 6067"/>
                <a:gd name="T27" fmla="*/ 2799 h 5379"/>
                <a:gd name="T28" fmla="*/ 5414 w 6067"/>
                <a:gd name="T29" fmla="*/ 2496 h 5379"/>
                <a:gd name="T30" fmla="*/ 5501 w 6067"/>
                <a:gd name="T31" fmla="*/ 2310 h 5379"/>
                <a:gd name="T32" fmla="*/ 5670 w 6067"/>
                <a:gd name="T33" fmla="*/ 2031 h 5379"/>
                <a:gd name="T34" fmla="*/ 5821 w 6067"/>
                <a:gd name="T35" fmla="*/ 1583 h 5379"/>
                <a:gd name="T36" fmla="*/ 5862 w 6067"/>
                <a:gd name="T37" fmla="*/ 1140 h 5379"/>
                <a:gd name="T38" fmla="*/ 5914 w 6067"/>
                <a:gd name="T39" fmla="*/ 936 h 5379"/>
                <a:gd name="T40" fmla="*/ 5868 w 6067"/>
                <a:gd name="T41" fmla="*/ 703 h 5379"/>
                <a:gd name="T42" fmla="*/ 6043 w 6067"/>
                <a:gd name="T43" fmla="*/ 174 h 5379"/>
                <a:gd name="T44" fmla="*/ 5955 w 6067"/>
                <a:gd name="T45" fmla="*/ 46 h 5379"/>
                <a:gd name="T46" fmla="*/ 5693 w 6067"/>
                <a:gd name="T47" fmla="*/ 104 h 5379"/>
                <a:gd name="T48" fmla="*/ 5286 w 6067"/>
                <a:gd name="T49" fmla="*/ 214 h 5379"/>
                <a:gd name="T50" fmla="*/ 5227 w 6067"/>
                <a:gd name="T51" fmla="*/ 447 h 5379"/>
                <a:gd name="T52" fmla="*/ 4913 w 6067"/>
                <a:gd name="T53" fmla="*/ 389 h 5379"/>
                <a:gd name="T54" fmla="*/ 4610 w 6067"/>
                <a:gd name="T55" fmla="*/ 273 h 5379"/>
                <a:gd name="T56" fmla="*/ 4261 w 6067"/>
                <a:gd name="T57" fmla="*/ 255 h 5379"/>
                <a:gd name="T58" fmla="*/ 3894 w 6067"/>
                <a:gd name="T59" fmla="*/ 389 h 5379"/>
                <a:gd name="T60" fmla="*/ 0 w 6067"/>
                <a:gd name="T61" fmla="*/ 3311 h 5379"/>
                <a:gd name="T62" fmla="*/ 279 w 6067"/>
                <a:gd name="T63" fmla="*/ 3410 h 5379"/>
                <a:gd name="T64" fmla="*/ 593 w 6067"/>
                <a:gd name="T65" fmla="*/ 3439 h 5379"/>
                <a:gd name="T66" fmla="*/ 710 w 6067"/>
                <a:gd name="T67" fmla="*/ 3637 h 5379"/>
                <a:gd name="T68" fmla="*/ 1030 w 6067"/>
                <a:gd name="T69" fmla="*/ 3696 h 5379"/>
                <a:gd name="T70" fmla="*/ 1251 w 6067"/>
                <a:gd name="T71" fmla="*/ 4033 h 5379"/>
                <a:gd name="T72" fmla="*/ 1554 w 6067"/>
                <a:gd name="T73" fmla="*/ 4289 h 5379"/>
                <a:gd name="T74" fmla="*/ 1862 w 6067"/>
                <a:gd name="T75" fmla="*/ 4528 h 5379"/>
                <a:gd name="T76" fmla="*/ 2107 w 6067"/>
                <a:gd name="T77" fmla="*/ 4400 h 5379"/>
                <a:gd name="T78" fmla="*/ 2421 w 6067"/>
                <a:gd name="T79" fmla="*/ 4476 h 5379"/>
                <a:gd name="T80" fmla="*/ 2614 w 6067"/>
                <a:gd name="T81" fmla="*/ 4499 h 5379"/>
                <a:gd name="T82" fmla="*/ 2689 w 6067"/>
                <a:gd name="T83" fmla="*/ 4470 h 5379"/>
                <a:gd name="T84" fmla="*/ 3178 w 6067"/>
                <a:gd name="T85" fmla="*/ 4441 h 5379"/>
                <a:gd name="T86" fmla="*/ 3463 w 6067"/>
                <a:gd name="T87" fmla="*/ 4883 h 5379"/>
                <a:gd name="T88" fmla="*/ 4325 w 6067"/>
                <a:gd name="T89" fmla="*/ 5378 h 5379"/>
                <a:gd name="T90" fmla="*/ 4046 w 6067"/>
                <a:gd name="T91" fmla="*/ 4068 h 5379"/>
                <a:gd name="T92" fmla="*/ 3912 w 6067"/>
                <a:gd name="T93" fmla="*/ 4348 h 5379"/>
                <a:gd name="T94" fmla="*/ 3731 w 6067"/>
                <a:gd name="T95" fmla="*/ 4220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7" h="5379">
                  <a:moveTo>
                    <a:pt x="4325" y="5378"/>
                  </a:moveTo>
                  <a:lnTo>
                    <a:pt x="4325" y="5378"/>
                  </a:lnTo>
                  <a:cubicBezTo>
                    <a:pt x="4331" y="5372"/>
                    <a:pt x="4331" y="5366"/>
                    <a:pt x="4331" y="5361"/>
                  </a:cubicBezTo>
                  <a:cubicBezTo>
                    <a:pt x="4331" y="5314"/>
                    <a:pt x="4331" y="5314"/>
                    <a:pt x="4331" y="5314"/>
                  </a:cubicBezTo>
                  <a:cubicBezTo>
                    <a:pt x="4331" y="5273"/>
                    <a:pt x="4343" y="5250"/>
                    <a:pt x="4343" y="5215"/>
                  </a:cubicBezTo>
                  <a:cubicBezTo>
                    <a:pt x="4343" y="5180"/>
                    <a:pt x="4337" y="5163"/>
                    <a:pt x="4337" y="5133"/>
                  </a:cubicBezTo>
                  <a:cubicBezTo>
                    <a:pt x="4314" y="5133"/>
                    <a:pt x="4314" y="5133"/>
                    <a:pt x="4314" y="5133"/>
                  </a:cubicBezTo>
                  <a:cubicBezTo>
                    <a:pt x="4302" y="5133"/>
                    <a:pt x="4302" y="5139"/>
                    <a:pt x="4290" y="5145"/>
                  </a:cubicBezTo>
                  <a:cubicBezTo>
                    <a:pt x="4290" y="5122"/>
                    <a:pt x="4290" y="5122"/>
                    <a:pt x="4290" y="5122"/>
                  </a:cubicBezTo>
                  <a:cubicBezTo>
                    <a:pt x="4308" y="5064"/>
                    <a:pt x="4308" y="5064"/>
                    <a:pt x="4308" y="5064"/>
                  </a:cubicBezTo>
                  <a:cubicBezTo>
                    <a:pt x="4302" y="5052"/>
                    <a:pt x="4296" y="5046"/>
                    <a:pt x="4296" y="5035"/>
                  </a:cubicBezTo>
                  <a:cubicBezTo>
                    <a:pt x="4296" y="4988"/>
                    <a:pt x="4343" y="4965"/>
                    <a:pt x="4343" y="4912"/>
                  </a:cubicBezTo>
                  <a:cubicBezTo>
                    <a:pt x="4343" y="4906"/>
                    <a:pt x="4337" y="4906"/>
                    <a:pt x="4337" y="4906"/>
                  </a:cubicBezTo>
                  <a:cubicBezTo>
                    <a:pt x="4337" y="4854"/>
                    <a:pt x="4377" y="4831"/>
                    <a:pt x="4377" y="4784"/>
                  </a:cubicBezTo>
                  <a:cubicBezTo>
                    <a:pt x="4377" y="4703"/>
                    <a:pt x="4377" y="4703"/>
                    <a:pt x="4377" y="4703"/>
                  </a:cubicBezTo>
                  <a:cubicBezTo>
                    <a:pt x="4377" y="4668"/>
                    <a:pt x="4412" y="4650"/>
                    <a:pt x="4412" y="4615"/>
                  </a:cubicBezTo>
                  <a:cubicBezTo>
                    <a:pt x="4412" y="4569"/>
                    <a:pt x="4389" y="4551"/>
                    <a:pt x="4389" y="4505"/>
                  </a:cubicBezTo>
                  <a:cubicBezTo>
                    <a:pt x="4389" y="4476"/>
                    <a:pt x="4424" y="4470"/>
                    <a:pt x="4424" y="4441"/>
                  </a:cubicBezTo>
                  <a:cubicBezTo>
                    <a:pt x="4424" y="4435"/>
                    <a:pt x="4412" y="4441"/>
                    <a:pt x="4412" y="4435"/>
                  </a:cubicBezTo>
                  <a:cubicBezTo>
                    <a:pt x="4412" y="4383"/>
                    <a:pt x="4453" y="4359"/>
                    <a:pt x="4453" y="4307"/>
                  </a:cubicBezTo>
                  <a:cubicBezTo>
                    <a:pt x="4471" y="4313"/>
                    <a:pt x="4482" y="4295"/>
                    <a:pt x="4488" y="4272"/>
                  </a:cubicBezTo>
                  <a:cubicBezTo>
                    <a:pt x="4500" y="4249"/>
                    <a:pt x="4523" y="4237"/>
                    <a:pt x="4523" y="4208"/>
                  </a:cubicBezTo>
                  <a:cubicBezTo>
                    <a:pt x="4523" y="4150"/>
                    <a:pt x="4558" y="4126"/>
                    <a:pt x="4570" y="4074"/>
                  </a:cubicBezTo>
                  <a:cubicBezTo>
                    <a:pt x="4575" y="4045"/>
                    <a:pt x="4587" y="4016"/>
                    <a:pt x="4605" y="3992"/>
                  </a:cubicBezTo>
                  <a:lnTo>
                    <a:pt x="4605" y="3992"/>
                  </a:lnTo>
                  <a:cubicBezTo>
                    <a:pt x="4599" y="3987"/>
                    <a:pt x="4593" y="3987"/>
                    <a:pt x="4593" y="3975"/>
                  </a:cubicBezTo>
                  <a:cubicBezTo>
                    <a:pt x="4593" y="3958"/>
                    <a:pt x="4634" y="3934"/>
                    <a:pt x="4651" y="3969"/>
                  </a:cubicBezTo>
                  <a:lnTo>
                    <a:pt x="4651" y="3969"/>
                  </a:lnTo>
                  <a:cubicBezTo>
                    <a:pt x="4657" y="3969"/>
                    <a:pt x="4657" y="3969"/>
                    <a:pt x="4663" y="3969"/>
                  </a:cubicBezTo>
                  <a:cubicBezTo>
                    <a:pt x="4669" y="3969"/>
                    <a:pt x="4674" y="3975"/>
                    <a:pt x="4680" y="3975"/>
                  </a:cubicBezTo>
                  <a:cubicBezTo>
                    <a:pt x="4686" y="3975"/>
                    <a:pt x="4692" y="3969"/>
                    <a:pt x="4692" y="3969"/>
                  </a:cubicBezTo>
                  <a:cubicBezTo>
                    <a:pt x="4680" y="3946"/>
                    <a:pt x="4674" y="3928"/>
                    <a:pt x="4674" y="3894"/>
                  </a:cubicBezTo>
                  <a:cubicBezTo>
                    <a:pt x="4674" y="3882"/>
                    <a:pt x="4692" y="3876"/>
                    <a:pt x="4703" y="3876"/>
                  </a:cubicBezTo>
                  <a:cubicBezTo>
                    <a:pt x="4733" y="3894"/>
                    <a:pt x="4738" y="3940"/>
                    <a:pt x="4709" y="3818"/>
                  </a:cubicBezTo>
                  <a:cubicBezTo>
                    <a:pt x="4703" y="3812"/>
                    <a:pt x="4703" y="3800"/>
                    <a:pt x="4698" y="3789"/>
                  </a:cubicBezTo>
                  <a:cubicBezTo>
                    <a:pt x="4738" y="3754"/>
                    <a:pt x="4762" y="3719"/>
                    <a:pt x="4762" y="3666"/>
                  </a:cubicBezTo>
                  <a:cubicBezTo>
                    <a:pt x="4762" y="3608"/>
                    <a:pt x="4762" y="3608"/>
                    <a:pt x="4762" y="3608"/>
                  </a:cubicBezTo>
                  <a:cubicBezTo>
                    <a:pt x="4762" y="3597"/>
                    <a:pt x="4744" y="3591"/>
                    <a:pt x="4744" y="3579"/>
                  </a:cubicBezTo>
                  <a:cubicBezTo>
                    <a:pt x="4744" y="3550"/>
                    <a:pt x="4768" y="3539"/>
                    <a:pt x="4779" y="3515"/>
                  </a:cubicBezTo>
                  <a:cubicBezTo>
                    <a:pt x="4803" y="3463"/>
                    <a:pt x="4832" y="3434"/>
                    <a:pt x="4866" y="3387"/>
                  </a:cubicBezTo>
                  <a:cubicBezTo>
                    <a:pt x="4936" y="3288"/>
                    <a:pt x="4971" y="3213"/>
                    <a:pt x="4971" y="3090"/>
                  </a:cubicBezTo>
                  <a:cubicBezTo>
                    <a:pt x="4971" y="3079"/>
                    <a:pt x="4966" y="3067"/>
                    <a:pt x="4954" y="3067"/>
                  </a:cubicBezTo>
                  <a:cubicBezTo>
                    <a:pt x="4931" y="3067"/>
                    <a:pt x="4925" y="3084"/>
                    <a:pt x="4901" y="3090"/>
                  </a:cubicBezTo>
                  <a:cubicBezTo>
                    <a:pt x="4901" y="3067"/>
                    <a:pt x="4901" y="3055"/>
                    <a:pt x="4901" y="3038"/>
                  </a:cubicBezTo>
                  <a:cubicBezTo>
                    <a:pt x="4901" y="3014"/>
                    <a:pt x="4884" y="3003"/>
                    <a:pt x="4884" y="2985"/>
                  </a:cubicBezTo>
                  <a:cubicBezTo>
                    <a:pt x="4884" y="2980"/>
                    <a:pt x="4890" y="2980"/>
                    <a:pt x="4890" y="2974"/>
                  </a:cubicBezTo>
                  <a:cubicBezTo>
                    <a:pt x="4901" y="2980"/>
                    <a:pt x="4907" y="2991"/>
                    <a:pt x="4919" y="2991"/>
                  </a:cubicBezTo>
                  <a:cubicBezTo>
                    <a:pt x="4931" y="2991"/>
                    <a:pt x="4936" y="2974"/>
                    <a:pt x="4948" y="2974"/>
                  </a:cubicBezTo>
                  <a:cubicBezTo>
                    <a:pt x="4960" y="2974"/>
                    <a:pt x="4966" y="2991"/>
                    <a:pt x="4983" y="2991"/>
                  </a:cubicBezTo>
                  <a:cubicBezTo>
                    <a:pt x="5006" y="2991"/>
                    <a:pt x="5035" y="2980"/>
                    <a:pt x="5035" y="2950"/>
                  </a:cubicBezTo>
                  <a:cubicBezTo>
                    <a:pt x="5035" y="2939"/>
                    <a:pt x="5029" y="2939"/>
                    <a:pt x="5029" y="2927"/>
                  </a:cubicBezTo>
                  <a:cubicBezTo>
                    <a:pt x="5029" y="2881"/>
                    <a:pt x="5082" y="2875"/>
                    <a:pt x="5082" y="2828"/>
                  </a:cubicBezTo>
                  <a:cubicBezTo>
                    <a:pt x="5082" y="2758"/>
                    <a:pt x="5082" y="2758"/>
                    <a:pt x="5082" y="2758"/>
                  </a:cubicBezTo>
                  <a:cubicBezTo>
                    <a:pt x="5082" y="2741"/>
                    <a:pt x="5094" y="2735"/>
                    <a:pt x="5105" y="2735"/>
                  </a:cubicBezTo>
                  <a:cubicBezTo>
                    <a:pt x="5123" y="2735"/>
                    <a:pt x="5123" y="2735"/>
                    <a:pt x="5123" y="2735"/>
                  </a:cubicBezTo>
                  <a:cubicBezTo>
                    <a:pt x="5123" y="2758"/>
                    <a:pt x="5117" y="2776"/>
                    <a:pt x="5123" y="2799"/>
                  </a:cubicBezTo>
                  <a:cubicBezTo>
                    <a:pt x="5140" y="2764"/>
                    <a:pt x="5140" y="2741"/>
                    <a:pt x="5163" y="2706"/>
                  </a:cubicBezTo>
                  <a:cubicBezTo>
                    <a:pt x="5198" y="2648"/>
                    <a:pt x="5251" y="2642"/>
                    <a:pt x="5286" y="2584"/>
                  </a:cubicBezTo>
                  <a:cubicBezTo>
                    <a:pt x="5292" y="2566"/>
                    <a:pt x="5286" y="2555"/>
                    <a:pt x="5297" y="2537"/>
                  </a:cubicBezTo>
                  <a:cubicBezTo>
                    <a:pt x="5321" y="2496"/>
                    <a:pt x="5367" y="2514"/>
                    <a:pt x="5414" y="2496"/>
                  </a:cubicBezTo>
                  <a:cubicBezTo>
                    <a:pt x="5455" y="2479"/>
                    <a:pt x="5466" y="2444"/>
                    <a:pt x="5507" y="2421"/>
                  </a:cubicBezTo>
                  <a:cubicBezTo>
                    <a:pt x="5524" y="2409"/>
                    <a:pt x="5548" y="2398"/>
                    <a:pt x="5548" y="2374"/>
                  </a:cubicBezTo>
                  <a:cubicBezTo>
                    <a:pt x="5548" y="2345"/>
                    <a:pt x="5542" y="2304"/>
                    <a:pt x="5513" y="2304"/>
                  </a:cubicBezTo>
                  <a:cubicBezTo>
                    <a:pt x="5507" y="2304"/>
                    <a:pt x="5507" y="2310"/>
                    <a:pt x="5501" y="2310"/>
                  </a:cubicBezTo>
                  <a:cubicBezTo>
                    <a:pt x="5501" y="2287"/>
                    <a:pt x="5489" y="2275"/>
                    <a:pt x="5489" y="2246"/>
                  </a:cubicBezTo>
                  <a:cubicBezTo>
                    <a:pt x="5489" y="2217"/>
                    <a:pt x="5542" y="2229"/>
                    <a:pt x="5554" y="2205"/>
                  </a:cubicBezTo>
                  <a:cubicBezTo>
                    <a:pt x="5565" y="2182"/>
                    <a:pt x="5559" y="2170"/>
                    <a:pt x="5571" y="2153"/>
                  </a:cubicBezTo>
                  <a:cubicBezTo>
                    <a:pt x="5600" y="2101"/>
                    <a:pt x="5647" y="2089"/>
                    <a:pt x="5670" y="2031"/>
                  </a:cubicBezTo>
                  <a:cubicBezTo>
                    <a:pt x="5687" y="1978"/>
                    <a:pt x="5699" y="1949"/>
                    <a:pt x="5705" y="1891"/>
                  </a:cubicBezTo>
                  <a:cubicBezTo>
                    <a:pt x="5711" y="1879"/>
                    <a:pt x="5722" y="1874"/>
                    <a:pt x="5734" y="1862"/>
                  </a:cubicBezTo>
                  <a:cubicBezTo>
                    <a:pt x="5757" y="1827"/>
                    <a:pt x="5763" y="1804"/>
                    <a:pt x="5769" y="1763"/>
                  </a:cubicBezTo>
                  <a:cubicBezTo>
                    <a:pt x="5781" y="1693"/>
                    <a:pt x="5821" y="1652"/>
                    <a:pt x="5821" y="1583"/>
                  </a:cubicBezTo>
                  <a:cubicBezTo>
                    <a:pt x="5821" y="1559"/>
                    <a:pt x="5821" y="1548"/>
                    <a:pt x="5821" y="1530"/>
                  </a:cubicBezTo>
                  <a:cubicBezTo>
                    <a:pt x="5781" y="1524"/>
                    <a:pt x="5792" y="1478"/>
                    <a:pt x="5792" y="1437"/>
                  </a:cubicBezTo>
                  <a:cubicBezTo>
                    <a:pt x="5792" y="1396"/>
                    <a:pt x="5810" y="1373"/>
                    <a:pt x="5815" y="1332"/>
                  </a:cubicBezTo>
                  <a:cubicBezTo>
                    <a:pt x="5839" y="1257"/>
                    <a:pt x="5839" y="1216"/>
                    <a:pt x="5862" y="1140"/>
                  </a:cubicBezTo>
                  <a:cubicBezTo>
                    <a:pt x="5868" y="1111"/>
                    <a:pt x="5897" y="1099"/>
                    <a:pt x="5897" y="1059"/>
                  </a:cubicBezTo>
                  <a:cubicBezTo>
                    <a:pt x="5897" y="1047"/>
                    <a:pt x="5897" y="1041"/>
                    <a:pt x="5897" y="1029"/>
                  </a:cubicBezTo>
                  <a:cubicBezTo>
                    <a:pt x="5897" y="1000"/>
                    <a:pt x="5926" y="989"/>
                    <a:pt x="5926" y="960"/>
                  </a:cubicBezTo>
                  <a:cubicBezTo>
                    <a:pt x="5926" y="948"/>
                    <a:pt x="5914" y="942"/>
                    <a:pt x="5914" y="936"/>
                  </a:cubicBezTo>
                  <a:cubicBezTo>
                    <a:pt x="5914" y="860"/>
                    <a:pt x="5961" y="826"/>
                    <a:pt x="5961" y="756"/>
                  </a:cubicBezTo>
                  <a:cubicBezTo>
                    <a:pt x="5961" y="721"/>
                    <a:pt x="5932" y="703"/>
                    <a:pt x="5897" y="703"/>
                  </a:cubicBezTo>
                  <a:cubicBezTo>
                    <a:pt x="5885" y="703"/>
                    <a:pt x="5874" y="709"/>
                    <a:pt x="5862" y="715"/>
                  </a:cubicBezTo>
                  <a:cubicBezTo>
                    <a:pt x="5868" y="703"/>
                    <a:pt x="5868" y="703"/>
                    <a:pt x="5868" y="703"/>
                  </a:cubicBezTo>
                  <a:cubicBezTo>
                    <a:pt x="5885" y="663"/>
                    <a:pt x="5938" y="668"/>
                    <a:pt x="5967" y="634"/>
                  </a:cubicBezTo>
                  <a:cubicBezTo>
                    <a:pt x="6008" y="581"/>
                    <a:pt x="5984" y="529"/>
                    <a:pt x="6008" y="465"/>
                  </a:cubicBezTo>
                  <a:cubicBezTo>
                    <a:pt x="6025" y="418"/>
                    <a:pt x="6066" y="395"/>
                    <a:pt x="6066" y="348"/>
                  </a:cubicBezTo>
                  <a:cubicBezTo>
                    <a:pt x="6066" y="279"/>
                    <a:pt x="6043" y="238"/>
                    <a:pt x="6043" y="174"/>
                  </a:cubicBezTo>
                  <a:cubicBezTo>
                    <a:pt x="6043" y="133"/>
                    <a:pt x="6054" y="110"/>
                    <a:pt x="6054" y="69"/>
                  </a:cubicBezTo>
                  <a:cubicBezTo>
                    <a:pt x="6054" y="46"/>
                    <a:pt x="6048" y="22"/>
                    <a:pt x="6043" y="0"/>
                  </a:cubicBezTo>
                  <a:lnTo>
                    <a:pt x="6043" y="0"/>
                  </a:lnTo>
                  <a:cubicBezTo>
                    <a:pt x="6008" y="22"/>
                    <a:pt x="5990" y="34"/>
                    <a:pt x="5955" y="46"/>
                  </a:cubicBezTo>
                  <a:cubicBezTo>
                    <a:pt x="5932" y="51"/>
                    <a:pt x="5909" y="40"/>
                    <a:pt x="5891" y="51"/>
                  </a:cubicBezTo>
                  <a:cubicBezTo>
                    <a:pt x="5862" y="63"/>
                    <a:pt x="5862" y="110"/>
                    <a:pt x="5833" y="110"/>
                  </a:cubicBezTo>
                  <a:cubicBezTo>
                    <a:pt x="5815" y="110"/>
                    <a:pt x="5810" y="98"/>
                    <a:pt x="5792" y="98"/>
                  </a:cubicBezTo>
                  <a:cubicBezTo>
                    <a:pt x="5757" y="92"/>
                    <a:pt x="5728" y="104"/>
                    <a:pt x="5693" y="104"/>
                  </a:cubicBezTo>
                  <a:cubicBezTo>
                    <a:pt x="5635" y="104"/>
                    <a:pt x="5612" y="57"/>
                    <a:pt x="5554" y="57"/>
                  </a:cubicBezTo>
                  <a:cubicBezTo>
                    <a:pt x="5507" y="57"/>
                    <a:pt x="5501" y="104"/>
                    <a:pt x="5466" y="133"/>
                  </a:cubicBezTo>
                  <a:cubicBezTo>
                    <a:pt x="5449" y="145"/>
                    <a:pt x="5431" y="133"/>
                    <a:pt x="5408" y="145"/>
                  </a:cubicBezTo>
                  <a:cubicBezTo>
                    <a:pt x="5355" y="162"/>
                    <a:pt x="5338" y="197"/>
                    <a:pt x="5286" y="214"/>
                  </a:cubicBezTo>
                  <a:cubicBezTo>
                    <a:pt x="5297" y="244"/>
                    <a:pt x="5303" y="261"/>
                    <a:pt x="5321" y="279"/>
                  </a:cubicBezTo>
                  <a:cubicBezTo>
                    <a:pt x="5326" y="284"/>
                    <a:pt x="5344" y="284"/>
                    <a:pt x="5344" y="296"/>
                  </a:cubicBezTo>
                  <a:cubicBezTo>
                    <a:pt x="5344" y="360"/>
                    <a:pt x="5297" y="418"/>
                    <a:pt x="5233" y="418"/>
                  </a:cubicBezTo>
                  <a:cubicBezTo>
                    <a:pt x="5233" y="430"/>
                    <a:pt x="5233" y="436"/>
                    <a:pt x="5227" y="447"/>
                  </a:cubicBezTo>
                  <a:cubicBezTo>
                    <a:pt x="5198" y="447"/>
                    <a:pt x="5187" y="407"/>
                    <a:pt x="5158" y="407"/>
                  </a:cubicBezTo>
                  <a:cubicBezTo>
                    <a:pt x="5094" y="407"/>
                    <a:pt x="5070" y="465"/>
                    <a:pt x="5041" y="523"/>
                  </a:cubicBezTo>
                  <a:cubicBezTo>
                    <a:pt x="5029" y="540"/>
                    <a:pt x="5035" y="564"/>
                    <a:pt x="5018" y="564"/>
                  </a:cubicBezTo>
                  <a:cubicBezTo>
                    <a:pt x="4936" y="564"/>
                    <a:pt x="4983" y="424"/>
                    <a:pt x="4913" y="389"/>
                  </a:cubicBezTo>
                  <a:cubicBezTo>
                    <a:pt x="4849" y="360"/>
                    <a:pt x="4826" y="325"/>
                    <a:pt x="4768" y="290"/>
                  </a:cubicBezTo>
                  <a:cubicBezTo>
                    <a:pt x="4750" y="279"/>
                    <a:pt x="4750" y="255"/>
                    <a:pt x="4727" y="255"/>
                  </a:cubicBezTo>
                  <a:cubicBezTo>
                    <a:pt x="4703" y="255"/>
                    <a:pt x="4692" y="273"/>
                    <a:pt x="4663" y="273"/>
                  </a:cubicBezTo>
                  <a:cubicBezTo>
                    <a:pt x="4610" y="273"/>
                    <a:pt x="4610" y="273"/>
                    <a:pt x="4610" y="273"/>
                  </a:cubicBezTo>
                  <a:cubicBezTo>
                    <a:pt x="4605" y="273"/>
                    <a:pt x="4599" y="279"/>
                    <a:pt x="4587" y="279"/>
                  </a:cubicBezTo>
                  <a:cubicBezTo>
                    <a:pt x="4540" y="279"/>
                    <a:pt x="4535" y="214"/>
                    <a:pt x="4488" y="214"/>
                  </a:cubicBezTo>
                  <a:cubicBezTo>
                    <a:pt x="4412" y="214"/>
                    <a:pt x="4377" y="261"/>
                    <a:pt x="4302" y="261"/>
                  </a:cubicBezTo>
                  <a:cubicBezTo>
                    <a:pt x="4284" y="261"/>
                    <a:pt x="4279" y="255"/>
                    <a:pt x="4261" y="255"/>
                  </a:cubicBezTo>
                  <a:cubicBezTo>
                    <a:pt x="4209" y="255"/>
                    <a:pt x="4209" y="255"/>
                    <a:pt x="4209" y="255"/>
                  </a:cubicBezTo>
                  <a:cubicBezTo>
                    <a:pt x="4174" y="255"/>
                    <a:pt x="4156" y="232"/>
                    <a:pt x="4121" y="232"/>
                  </a:cubicBezTo>
                  <a:cubicBezTo>
                    <a:pt x="4075" y="232"/>
                    <a:pt x="4057" y="279"/>
                    <a:pt x="4017" y="308"/>
                  </a:cubicBezTo>
                  <a:cubicBezTo>
                    <a:pt x="3970" y="342"/>
                    <a:pt x="3929" y="342"/>
                    <a:pt x="3894" y="389"/>
                  </a:cubicBezTo>
                  <a:cubicBezTo>
                    <a:pt x="3877" y="407"/>
                    <a:pt x="3888" y="442"/>
                    <a:pt x="3865" y="447"/>
                  </a:cubicBezTo>
                  <a:cubicBezTo>
                    <a:pt x="11" y="459"/>
                    <a:pt x="11" y="459"/>
                    <a:pt x="11" y="459"/>
                  </a:cubicBezTo>
                  <a:lnTo>
                    <a:pt x="11" y="459"/>
                  </a:lnTo>
                  <a:cubicBezTo>
                    <a:pt x="0" y="3311"/>
                    <a:pt x="0" y="3311"/>
                    <a:pt x="0" y="3311"/>
                  </a:cubicBezTo>
                  <a:lnTo>
                    <a:pt x="0" y="3311"/>
                  </a:lnTo>
                  <a:cubicBezTo>
                    <a:pt x="23" y="3306"/>
                    <a:pt x="23" y="3306"/>
                    <a:pt x="23" y="3306"/>
                  </a:cubicBezTo>
                  <a:cubicBezTo>
                    <a:pt x="64" y="3329"/>
                    <a:pt x="93" y="3323"/>
                    <a:pt x="139" y="3340"/>
                  </a:cubicBezTo>
                  <a:cubicBezTo>
                    <a:pt x="198" y="3364"/>
                    <a:pt x="215" y="3410"/>
                    <a:pt x="279" y="3410"/>
                  </a:cubicBezTo>
                  <a:cubicBezTo>
                    <a:pt x="314" y="3410"/>
                    <a:pt x="308" y="3346"/>
                    <a:pt x="343" y="3346"/>
                  </a:cubicBezTo>
                  <a:cubicBezTo>
                    <a:pt x="378" y="3346"/>
                    <a:pt x="401" y="3364"/>
                    <a:pt x="436" y="3364"/>
                  </a:cubicBezTo>
                  <a:cubicBezTo>
                    <a:pt x="460" y="3364"/>
                    <a:pt x="471" y="3358"/>
                    <a:pt x="495" y="3358"/>
                  </a:cubicBezTo>
                  <a:cubicBezTo>
                    <a:pt x="541" y="3358"/>
                    <a:pt x="564" y="3399"/>
                    <a:pt x="593" y="3439"/>
                  </a:cubicBezTo>
                  <a:cubicBezTo>
                    <a:pt x="599" y="3451"/>
                    <a:pt x="605" y="3463"/>
                    <a:pt x="617" y="3474"/>
                  </a:cubicBezTo>
                  <a:cubicBezTo>
                    <a:pt x="640" y="3492"/>
                    <a:pt x="687" y="3474"/>
                    <a:pt x="687" y="3503"/>
                  </a:cubicBezTo>
                  <a:cubicBezTo>
                    <a:pt x="687" y="3527"/>
                    <a:pt x="675" y="3544"/>
                    <a:pt x="675" y="3573"/>
                  </a:cubicBezTo>
                  <a:cubicBezTo>
                    <a:pt x="675" y="3602"/>
                    <a:pt x="698" y="3614"/>
                    <a:pt x="710" y="3637"/>
                  </a:cubicBezTo>
                  <a:cubicBezTo>
                    <a:pt x="733" y="3690"/>
                    <a:pt x="739" y="3748"/>
                    <a:pt x="791" y="3748"/>
                  </a:cubicBezTo>
                  <a:cubicBezTo>
                    <a:pt x="826" y="3748"/>
                    <a:pt x="832" y="3702"/>
                    <a:pt x="832" y="3666"/>
                  </a:cubicBezTo>
                  <a:cubicBezTo>
                    <a:pt x="838" y="3637"/>
                    <a:pt x="867" y="3632"/>
                    <a:pt x="873" y="3602"/>
                  </a:cubicBezTo>
                  <a:cubicBezTo>
                    <a:pt x="896" y="3672"/>
                    <a:pt x="966" y="3678"/>
                    <a:pt x="1030" y="3696"/>
                  </a:cubicBezTo>
                  <a:cubicBezTo>
                    <a:pt x="1082" y="3707"/>
                    <a:pt x="1100" y="3736"/>
                    <a:pt x="1147" y="3754"/>
                  </a:cubicBezTo>
                  <a:cubicBezTo>
                    <a:pt x="1141" y="3783"/>
                    <a:pt x="1123" y="3795"/>
                    <a:pt x="1123" y="3824"/>
                  </a:cubicBezTo>
                  <a:cubicBezTo>
                    <a:pt x="1123" y="3882"/>
                    <a:pt x="1123" y="3928"/>
                    <a:pt x="1164" y="3969"/>
                  </a:cubicBezTo>
                  <a:cubicBezTo>
                    <a:pt x="1193" y="3998"/>
                    <a:pt x="1251" y="3992"/>
                    <a:pt x="1251" y="4033"/>
                  </a:cubicBezTo>
                  <a:cubicBezTo>
                    <a:pt x="1251" y="4074"/>
                    <a:pt x="1251" y="4074"/>
                    <a:pt x="1251" y="4074"/>
                  </a:cubicBezTo>
                  <a:cubicBezTo>
                    <a:pt x="1251" y="4103"/>
                    <a:pt x="1292" y="4097"/>
                    <a:pt x="1315" y="4103"/>
                  </a:cubicBezTo>
                  <a:cubicBezTo>
                    <a:pt x="1356" y="4115"/>
                    <a:pt x="1373" y="4144"/>
                    <a:pt x="1408" y="4167"/>
                  </a:cubicBezTo>
                  <a:cubicBezTo>
                    <a:pt x="1473" y="4208"/>
                    <a:pt x="1519" y="4225"/>
                    <a:pt x="1554" y="4289"/>
                  </a:cubicBezTo>
                  <a:cubicBezTo>
                    <a:pt x="1566" y="4313"/>
                    <a:pt x="1589" y="4313"/>
                    <a:pt x="1606" y="4330"/>
                  </a:cubicBezTo>
                  <a:cubicBezTo>
                    <a:pt x="1641" y="4388"/>
                    <a:pt x="1659" y="4429"/>
                    <a:pt x="1717" y="4470"/>
                  </a:cubicBezTo>
                  <a:cubicBezTo>
                    <a:pt x="1758" y="4505"/>
                    <a:pt x="1781" y="4546"/>
                    <a:pt x="1839" y="4546"/>
                  </a:cubicBezTo>
                  <a:cubicBezTo>
                    <a:pt x="1851" y="4546"/>
                    <a:pt x="1851" y="4534"/>
                    <a:pt x="1862" y="4528"/>
                  </a:cubicBezTo>
                  <a:cubicBezTo>
                    <a:pt x="1886" y="4522"/>
                    <a:pt x="1903" y="4528"/>
                    <a:pt x="1927" y="4522"/>
                  </a:cubicBezTo>
                  <a:cubicBezTo>
                    <a:pt x="1921" y="4499"/>
                    <a:pt x="1909" y="4493"/>
                    <a:pt x="1909" y="4470"/>
                  </a:cubicBezTo>
                  <a:cubicBezTo>
                    <a:pt x="1909" y="4423"/>
                    <a:pt x="1956" y="4388"/>
                    <a:pt x="2002" y="4388"/>
                  </a:cubicBezTo>
                  <a:cubicBezTo>
                    <a:pt x="2043" y="4388"/>
                    <a:pt x="2066" y="4400"/>
                    <a:pt x="2107" y="4400"/>
                  </a:cubicBezTo>
                  <a:cubicBezTo>
                    <a:pt x="2136" y="4400"/>
                    <a:pt x="2142" y="4377"/>
                    <a:pt x="2165" y="4377"/>
                  </a:cubicBezTo>
                  <a:cubicBezTo>
                    <a:pt x="2247" y="4377"/>
                    <a:pt x="2264" y="4470"/>
                    <a:pt x="2340" y="4470"/>
                  </a:cubicBezTo>
                  <a:cubicBezTo>
                    <a:pt x="2352" y="4470"/>
                    <a:pt x="2352" y="4458"/>
                    <a:pt x="2363" y="4458"/>
                  </a:cubicBezTo>
                  <a:cubicBezTo>
                    <a:pt x="2387" y="4458"/>
                    <a:pt x="2392" y="4476"/>
                    <a:pt x="2421" y="4476"/>
                  </a:cubicBezTo>
                  <a:cubicBezTo>
                    <a:pt x="2433" y="4476"/>
                    <a:pt x="2439" y="4470"/>
                    <a:pt x="2456" y="4470"/>
                  </a:cubicBezTo>
                  <a:cubicBezTo>
                    <a:pt x="2474" y="4470"/>
                    <a:pt x="2480" y="4487"/>
                    <a:pt x="2491" y="4493"/>
                  </a:cubicBezTo>
                  <a:cubicBezTo>
                    <a:pt x="2526" y="4505"/>
                    <a:pt x="2555" y="4499"/>
                    <a:pt x="2590" y="4499"/>
                  </a:cubicBezTo>
                  <a:cubicBezTo>
                    <a:pt x="2614" y="4499"/>
                    <a:pt x="2614" y="4499"/>
                    <a:pt x="2614" y="4499"/>
                  </a:cubicBezTo>
                  <a:cubicBezTo>
                    <a:pt x="2614" y="4476"/>
                    <a:pt x="2614" y="4476"/>
                    <a:pt x="2614" y="4476"/>
                  </a:cubicBezTo>
                  <a:cubicBezTo>
                    <a:pt x="2619" y="4470"/>
                    <a:pt x="2625" y="4464"/>
                    <a:pt x="2631" y="4464"/>
                  </a:cubicBezTo>
                  <a:cubicBezTo>
                    <a:pt x="2643" y="4464"/>
                    <a:pt x="2648" y="4470"/>
                    <a:pt x="2660" y="4470"/>
                  </a:cubicBezTo>
                  <a:cubicBezTo>
                    <a:pt x="2672" y="4470"/>
                    <a:pt x="2678" y="4470"/>
                    <a:pt x="2689" y="4470"/>
                  </a:cubicBezTo>
                  <a:cubicBezTo>
                    <a:pt x="2713" y="4470"/>
                    <a:pt x="2724" y="4493"/>
                    <a:pt x="2747" y="4499"/>
                  </a:cubicBezTo>
                  <a:cubicBezTo>
                    <a:pt x="2806" y="4522"/>
                    <a:pt x="2841" y="4546"/>
                    <a:pt x="2905" y="4546"/>
                  </a:cubicBezTo>
                  <a:cubicBezTo>
                    <a:pt x="2934" y="4546"/>
                    <a:pt x="2928" y="4493"/>
                    <a:pt x="2957" y="4487"/>
                  </a:cubicBezTo>
                  <a:cubicBezTo>
                    <a:pt x="3044" y="4464"/>
                    <a:pt x="3091" y="4441"/>
                    <a:pt x="3178" y="4441"/>
                  </a:cubicBezTo>
                  <a:cubicBezTo>
                    <a:pt x="3254" y="4441"/>
                    <a:pt x="3300" y="4452"/>
                    <a:pt x="3359" y="4499"/>
                  </a:cubicBezTo>
                  <a:cubicBezTo>
                    <a:pt x="3405" y="4528"/>
                    <a:pt x="3399" y="4580"/>
                    <a:pt x="3399" y="4639"/>
                  </a:cubicBezTo>
                  <a:cubicBezTo>
                    <a:pt x="3399" y="4691"/>
                    <a:pt x="3399" y="4691"/>
                    <a:pt x="3399" y="4691"/>
                  </a:cubicBezTo>
                  <a:cubicBezTo>
                    <a:pt x="3399" y="4773"/>
                    <a:pt x="3463" y="4802"/>
                    <a:pt x="3463" y="4883"/>
                  </a:cubicBezTo>
                  <a:cubicBezTo>
                    <a:pt x="3463" y="4901"/>
                    <a:pt x="3458" y="4906"/>
                    <a:pt x="3458" y="4924"/>
                  </a:cubicBezTo>
                  <a:cubicBezTo>
                    <a:pt x="3458" y="4953"/>
                    <a:pt x="3487" y="4959"/>
                    <a:pt x="3516" y="4970"/>
                  </a:cubicBezTo>
                  <a:cubicBezTo>
                    <a:pt x="3562" y="4988"/>
                    <a:pt x="3586" y="5011"/>
                    <a:pt x="3632" y="5029"/>
                  </a:cubicBezTo>
                  <a:cubicBezTo>
                    <a:pt x="4325" y="5378"/>
                    <a:pt x="4325" y="5378"/>
                    <a:pt x="4325" y="5378"/>
                  </a:cubicBezTo>
                  <a:close/>
                  <a:moveTo>
                    <a:pt x="3859" y="3987"/>
                  </a:moveTo>
                  <a:lnTo>
                    <a:pt x="3859" y="3987"/>
                  </a:lnTo>
                  <a:cubicBezTo>
                    <a:pt x="3883" y="3969"/>
                    <a:pt x="3900" y="3952"/>
                    <a:pt x="3929" y="3952"/>
                  </a:cubicBezTo>
                  <a:cubicBezTo>
                    <a:pt x="3993" y="3952"/>
                    <a:pt x="3988" y="4039"/>
                    <a:pt x="4046" y="4068"/>
                  </a:cubicBezTo>
                  <a:cubicBezTo>
                    <a:pt x="4011" y="4097"/>
                    <a:pt x="3970" y="4074"/>
                    <a:pt x="3935" y="4103"/>
                  </a:cubicBezTo>
                  <a:cubicBezTo>
                    <a:pt x="3918" y="4115"/>
                    <a:pt x="3923" y="4144"/>
                    <a:pt x="3918" y="4167"/>
                  </a:cubicBezTo>
                  <a:cubicBezTo>
                    <a:pt x="3912" y="4196"/>
                    <a:pt x="3900" y="4220"/>
                    <a:pt x="3900" y="4249"/>
                  </a:cubicBezTo>
                  <a:cubicBezTo>
                    <a:pt x="3900" y="4289"/>
                    <a:pt x="3912" y="4307"/>
                    <a:pt x="3912" y="4348"/>
                  </a:cubicBezTo>
                  <a:cubicBezTo>
                    <a:pt x="3912" y="4365"/>
                    <a:pt x="3906" y="4377"/>
                    <a:pt x="3906" y="4394"/>
                  </a:cubicBezTo>
                  <a:cubicBezTo>
                    <a:pt x="3906" y="4412"/>
                    <a:pt x="3918" y="4435"/>
                    <a:pt x="3900" y="4435"/>
                  </a:cubicBezTo>
                  <a:cubicBezTo>
                    <a:pt x="3848" y="4435"/>
                    <a:pt x="3830" y="4388"/>
                    <a:pt x="3801" y="4348"/>
                  </a:cubicBezTo>
                  <a:cubicBezTo>
                    <a:pt x="3766" y="4301"/>
                    <a:pt x="3731" y="4278"/>
                    <a:pt x="3731" y="4220"/>
                  </a:cubicBezTo>
                  <a:cubicBezTo>
                    <a:pt x="3731" y="4173"/>
                    <a:pt x="3766" y="4155"/>
                    <a:pt x="3766" y="4109"/>
                  </a:cubicBezTo>
                  <a:cubicBezTo>
                    <a:pt x="3766" y="4068"/>
                    <a:pt x="3766" y="4068"/>
                    <a:pt x="3766" y="4068"/>
                  </a:cubicBezTo>
                  <a:cubicBezTo>
                    <a:pt x="3766" y="4022"/>
                    <a:pt x="3848" y="4039"/>
                    <a:pt x="3859" y="3987"/>
                  </a:cubicBezTo>
                  <a:close/>
                </a:path>
              </a:pathLst>
            </a:custGeom>
            <a:grpFill/>
            <a:ln w="3175" cap="flat" cmpd="sng">
              <a:solidFill>
                <a:schemeClr val="bg1"/>
              </a:solidFill>
              <a:bevel/>
              <a:headEnd/>
              <a:tailEnd/>
            </a:ln>
            <a:effectLst/>
          </p:spPr>
          <p:txBody>
            <a:bodyPr wrap="none" anchor="ctr"/>
            <a:lstStyle/>
            <a:p>
              <a:endParaRPr lang="en-US" sz="4050"/>
            </a:p>
          </p:txBody>
        </p:sp>
        <p:sp>
          <p:nvSpPr>
            <p:cNvPr id="22" name="Freeform 13">
              <a:extLst>
                <a:ext uri="{FF2B5EF4-FFF2-40B4-BE49-F238E27FC236}">
                  <a16:creationId xmlns:a16="http://schemas.microsoft.com/office/drawing/2014/main" id="{426806C3-5D53-4A5C-8145-BB1062474709}"/>
                </a:ext>
              </a:extLst>
            </p:cNvPr>
            <p:cNvSpPr>
              <a:spLocks noChangeArrowheads="1"/>
            </p:cNvSpPr>
            <p:nvPr/>
          </p:nvSpPr>
          <p:spPr bwMode="auto">
            <a:xfrm>
              <a:off x="19452577" y="10263720"/>
              <a:ext cx="973937" cy="1142800"/>
            </a:xfrm>
            <a:custGeom>
              <a:avLst/>
              <a:gdLst>
                <a:gd name="T0" fmla="*/ 1945 w 2214"/>
                <a:gd name="T1" fmla="*/ 1915 h 2597"/>
                <a:gd name="T2" fmla="*/ 1997 w 2214"/>
                <a:gd name="T3" fmla="*/ 2154 h 2597"/>
                <a:gd name="T4" fmla="*/ 1968 w 2214"/>
                <a:gd name="T5" fmla="*/ 2305 h 2597"/>
                <a:gd name="T6" fmla="*/ 1869 w 2214"/>
                <a:gd name="T7" fmla="*/ 2288 h 2597"/>
                <a:gd name="T8" fmla="*/ 1834 w 2214"/>
                <a:gd name="T9" fmla="*/ 2183 h 2597"/>
                <a:gd name="T10" fmla="*/ 1939 w 2214"/>
                <a:gd name="T11" fmla="*/ 2206 h 2597"/>
                <a:gd name="T12" fmla="*/ 1724 w 2214"/>
                <a:gd name="T13" fmla="*/ 2136 h 2597"/>
                <a:gd name="T14" fmla="*/ 1636 w 2214"/>
                <a:gd name="T15" fmla="*/ 2212 h 2597"/>
                <a:gd name="T16" fmla="*/ 1561 w 2214"/>
                <a:gd name="T17" fmla="*/ 2328 h 2597"/>
                <a:gd name="T18" fmla="*/ 1537 w 2214"/>
                <a:gd name="T19" fmla="*/ 2386 h 2597"/>
                <a:gd name="T20" fmla="*/ 1479 w 2214"/>
                <a:gd name="T21" fmla="*/ 2491 h 2597"/>
                <a:gd name="T22" fmla="*/ 1194 w 2214"/>
                <a:gd name="T23" fmla="*/ 2538 h 2597"/>
                <a:gd name="T24" fmla="*/ 1031 w 2214"/>
                <a:gd name="T25" fmla="*/ 2456 h 2597"/>
                <a:gd name="T26" fmla="*/ 751 w 2214"/>
                <a:gd name="T27" fmla="*/ 1996 h 2597"/>
                <a:gd name="T28" fmla="*/ 664 w 2214"/>
                <a:gd name="T29" fmla="*/ 1700 h 2597"/>
                <a:gd name="T30" fmla="*/ 780 w 2214"/>
                <a:gd name="T31" fmla="*/ 1828 h 2597"/>
                <a:gd name="T32" fmla="*/ 746 w 2214"/>
                <a:gd name="T33" fmla="*/ 1694 h 2597"/>
                <a:gd name="T34" fmla="*/ 449 w 2214"/>
                <a:gd name="T35" fmla="*/ 1158 h 2597"/>
                <a:gd name="T36" fmla="*/ 379 w 2214"/>
                <a:gd name="T37" fmla="*/ 890 h 2597"/>
                <a:gd name="T38" fmla="*/ 425 w 2214"/>
                <a:gd name="T39" fmla="*/ 698 h 2597"/>
                <a:gd name="T40" fmla="*/ 600 w 2214"/>
                <a:gd name="T41" fmla="*/ 774 h 2597"/>
                <a:gd name="T42" fmla="*/ 1042 w 2214"/>
                <a:gd name="T43" fmla="*/ 937 h 2597"/>
                <a:gd name="T44" fmla="*/ 1322 w 2214"/>
                <a:gd name="T45" fmla="*/ 1030 h 2597"/>
                <a:gd name="T46" fmla="*/ 1514 w 2214"/>
                <a:gd name="T47" fmla="*/ 1065 h 2597"/>
                <a:gd name="T48" fmla="*/ 1473 w 2214"/>
                <a:gd name="T49" fmla="*/ 890 h 2597"/>
                <a:gd name="T50" fmla="*/ 1694 w 2214"/>
                <a:gd name="T51" fmla="*/ 908 h 2597"/>
                <a:gd name="T52" fmla="*/ 1986 w 2214"/>
                <a:gd name="T53" fmla="*/ 751 h 2597"/>
                <a:gd name="T54" fmla="*/ 2125 w 2214"/>
                <a:gd name="T55" fmla="*/ 943 h 2597"/>
                <a:gd name="T56" fmla="*/ 2131 w 2214"/>
                <a:gd name="T57" fmla="*/ 1141 h 2597"/>
                <a:gd name="T58" fmla="*/ 2137 w 2214"/>
                <a:gd name="T59" fmla="*/ 1385 h 2597"/>
                <a:gd name="T60" fmla="*/ 2149 w 2214"/>
                <a:gd name="T61" fmla="*/ 1595 h 2597"/>
                <a:gd name="T62" fmla="*/ 2108 w 2214"/>
                <a:gd name="T63" fmla="*/ 1531 h 2597"/>
                <a:gd name="T64" fmla="*/ 2009 w 2214"/>
                <a:gd name="T65" fmla="*/ 1769 h 2597"/>
                <a:gd name="T66" fmla="*/ 1665 w 2214"/>
                <a:gd name="T67" fmla="*/ 2381 h 2597"/>
                <a:gd name="T68" fmla="*/ 1683 w 2214"/>
                <a:gd name="T69" fmla="*/ 2451 h 2597"/>
                <a:gd name="T70" fmla="*/ 2055 w 2214"/>
                <a:gd name="T71" fmla="*/ 1932 h 2597"/>
                <a:gd name="T72" fmla="*/ 2044 w 2214"/>
                <a:gd name="T73" fmla="*/ 1921 h 2597"/>
                <a:gd name="T74" fmla="*/ 2061 w 2214"/>
                <a:gd name="T75" fmla="*/ 1973 h 2597"/>
                <a:gd name="T76" fmla="*/ 513 w 2214"/>
                <a:gd name="T77" fmla="*/ 669 h 2597"/>
                <a:gd name="T78" fmla="*/ 559 w 2214"/>
                <a:gd name="T79" fmla="*/ 687 h 2597"/>
                <a:gd name="T80" fmla="*/ 1916 w 2214"/>
                <a:gd name="T81" fmla="*/ 169 h 2597"/>
                <a:gd name="T82" fmla="*/ 1951 w 2214"/>
                <a:gd name="T83" fmla="*/ 273 h 2597"/>
                <a:gd name="T84" fmla="*/ 2096 w 2214"/>
                <a:gd name="T85" fmla="*/ 390 h 2597"/>
                <a:gd name="T86" fmla="*/ 2143 w 2214"/>
                <a:gd name="T87" fmla="*/ 343 h 2597"/>
                <a:gd name="T88" fmla="*/ 2131 w 2214"/>
                <a:gd name="T89" fmla="*/ 297 h 2597"/>
                <a:gd name="T90" fmla="*/ 1916 w 2214"/>
                <a:gd name="T91" fmla="*/ 169 h 2597"/>
                <a:gd name="T92" fmla="*/ 2050 w 2214"/>
                <a:gd name="T93" fmla="*/ 477 h 2597"/>
                <a:gd name="T94" fmla="*/ 2137 w 2214"/>
                <a:gd name="T95" fmla="*/ 518 h 2597"/>
                <a:gd name="T96" fmla="*/ 2172 w 2214"/>
                <a:gd name="T97" fmla="*/ 454 h 2597"/>
                <a:gd name="T98" fmla="*/ 2067 w 2214"/>
                <a:gd name="T99" fmla="*/ 599 h 2597"/>
                <a:gd name="T100" fmla="*/ 2114 w 2214"/>
                <a:gd name="T101" fmla="*/ 582 h 2597"/>
                <a:gd name="T102" fmla="*/ 483 w 2214"/>
                <a:gd name="T103" fmla="*/ 541 h 2597"/>
                <a:gd name="T104" fmla="*/ 483 w 2214"/>
                <a:gd name="T105" fmla="*/ 541 h 2597"/>
                <a:gd name="T106" fmla="*/ 59 w 2214"/>
                <a:gd name="T107" fmla="*/ 6 h 2597"/>
                <a:gd name="T108" fmla="*/ 12 w 2214"/>
                <a:gd name="T109" fmla="*/ 75 h 2597"/>
                <a:gd name="T110" fmla="*/ 0 w 2214"/>
                <a:gd name="T111" fmla="*/ 209 h 2597"/>
                <a:gd name="T112" fmla="*/ 41 w 2214"/>
                <a:gd name="T113" fmla="*/ 332 h 2597"/>
                <a:gd name="T114" fmla="*/ 117 w 2214"/>
                <a:gd name="T115" fmla="*/ 128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2597">
                  <a:moveTo>
                    <a:pt x="2009" y="1769"/>
                  </a:moveTo>
                  <a:lnTo>
                    <a:pt x="2009" y="1769"/>
                  </a:lnTo>
                  <a:cubicBezTo>
                    <a:pt x="2009" y="1828"/>
                    <a:pt x="1991" y="1868"/>
                    <a:pt x="1945" y="1915"/>
                  </a:cubicBezTo>
                  <a:cubicBezTo>
                    <a:pt x="1974" y="1985"/>
                    <a:pt x="1974" y="1985"/>
                    <a:pt x="1974" y="1985"/>
                  </a:cubicBezTo>
                  <a:cubicBezTo>
                    <a:pt x="1968" y="2031"/>
                    <a:pt x="1927" y="2055"/>
                    <a:pt x="1927" y="2101"/>
                  </a:cubicBezTo>
                  <a:cubicBezTo>
                    <a:pt x="1927" y="2136"/>
                    <a:pt x="1997" y="2119"/>
                    <a:pt x="1997" y="2154"/>
                  </a:cubicBezTo>
                  <a:cubicBezTo>
                    <a:pt x="1997" y="2177"/>
                    <a:pt x="1980" y="2183"/>
                    <a:pt x="1968" y="2200"/>
                  </a:cubicBezTo>
                  <a:cubicBezTo>
                    <a:pt x="1980" y="2282"/>
                    <a:pt x="1980" y="2282"/>
                    <a:pt x="1980" y="2282"/>
                  </a:cubicBezTo>
                  <a:cubicBezTo>
                    <a:pt x="1980" y="2293"/>
                    <a:pt x="1974" y="2299"/>
                    <a:pt x="1968" y="2305"/>
                  </a:cubicBezTo>
                  <a:cubicBezTo>
                    <a:pt x="1951" y="2293"/>
                    <a:pt x="1945" y="2276"/>
                    <a:pt x="1939" y="2258"/>
                  </a:cubicBezTo>
                  <a:cubicBezTo>
                    <a:pt x="1927" y="2282"/>
                    <a:pt x="1921" y="2311"/>
                    <a:pt x="1898" y="2311"/>
                  </a:cubicBezTo>
                  <a:cubicBezTo>
                    <a:pt x="1887" y="2311"/>
                    <a:pt x="1869" y="2299"/>
                    <a:pt x="1869" y="2288"/>
                  </a:cubicBezTo>
                  <a:cubicBezTo>
                    <a:pt x="1869" y="2264"/>
                    <a:pt x="1869" y="2258"/>
                    <a:pt x="1869" y="2235"/>
                  </a:cubicBezTo>
                  <a:cubicBezTo>
                    <a:pt x="1852" y="2235"/>
                    <a:pt x="1840" y="2235"/>
                    <a:pt x="1823" y="2223"/>
                  </a:cubicBezTo>
                  <a:cubicBezTo>
                    <a:pt x="1834" y="2212"/>
                    <a:pt x="1834" y="2200"/>
                    <a:pt x="1834" y="2183"/>
                  </a:cubicBezTo>
                  <a:cubicBezTo>
                    <a:pt x="1846" y="2183"/>
                    <a:pt x="1846" y="2183"/>
                    <a:pt x="1846" y="2183"/>
                  </a:cubicBezTo>
                  <a:cubicBezTo>
                    <a:pt x="1863" y="2200"/>
                    <a:pt x="1869" y="2229"/>
                    <a:pt x="1898" y="2229"/>
                  </a:cubicBezTo>
                  <a:cubicBezTo>
                    <a:pt x="1916" y="2229"/>
                    <a:pt x="1939" y="2223"/>
                    <a:pt x="1939" y="2206"/>
                  </a:cubicBezTo>
                  <a:cubicBezTo>
                    <a:pt x="1939" y="2130"/>
                    <a:pt x="1863" y="2078"/>
                    <a:pt x="1788" y="2078"/>
                  </a:cubicBezTo>
                  <a:cubicBezTo>
                    <a:pt x="1747" y="2078"/>
                    <a:pt x="1747" y="2276"/>
                    <a:pt x="1747" y="2171"/>
                  </a:cubicBezTo>
                  <a:cubicBezTo>
                    <a:pt x="1747" y="2159"/>
                    <a:pt x="1741" y="2136"/>
                    <a:pt x="1724" y="2136"/>
                  </a:cubicBezTo>
                  <a:cubicBezTo>
                    <a:pt x="1689" y="2136"/>
                    <a:pt x="1665" y="2165"/>
                    <a:pt x="1665" y="2200"/>
                  </a:cubicBezTo>
                  <a:cubicBezTo>
                    <a:pt x="1665" y="2223"/>
                    <a:pt x="1665" y="2223"/>
                    <a:pt x="1665" y="2223"/>
                  </a:cubicBezTo>
                  <a:cubicBezTo>
                    <a:pt x="1654" y="2218"/>
                    <a:pt x="1648" y="2218"/>
                    <a:pt x="1636" y="2212"/>
                  </a:cubicBezTo>
                  <a:cubicBezTo>
                    <a:pt x="1642" y="2241"/>
                    <a:pt x="1654" y="2258"/>
                    <a:pt x="1654" y="2288"/>
                  </a:cubicBezTo>
                  <a:cubicBezTo>
                    <a:pt x="1654" y="2322"/>
                    <a:pt x="1660" y="2369"/>
                    <a:pt x="1625" y="2369"/>
                  </a:cubicBezTo>
                  <a:cubicBezTo>
                    <a:pt x="1595" y="2369"/>
                    <a:pt x="1572" y="2357"/>
                    <a:pt x="1561" y="2328"/>
                  </a:cubicBezTo>
                  <a:cubicBezTo>
                    <a:pt x="1561" y="2317"/>
                    <a:pt x="1561" y="2317"/>
                    <a:pt x="1561" y="2317"/>
                  </a:cubicBezTo>
                  <a:cubicBezTo>
                    <a:pt x="1537" y="2322"/>
                    <a:pt x="1520" y="2311"/>
                    <a:pt x="1497" y="2305"/>
                  </a:cubicBezTo>
                  <a:cubicBezTo>
                    <a:pt x="1520" y="2334"/>
                    <a:pt x="1537" y="2352"/>
                    <a:pt x="1537" y="2386"/>
                  </a:cubicBezTo>
                  <a:cubicBezTo>
                    <a:pt x="1537" y="2398"/>
                    <a:pt x="1531" y="2404"/>
                    <a:pt x="1520" y="2410"/>
                  </a:cubicBezTo>
                  <a:cubicBezTo>
                    <a:pt x="1520" y="2416"/>
                    <a:pt x="1531" y="2421"/>
                    <a:pt x="1531" y="2427"/>
                  </a:cubicBezTo>
                  <a:cubicBezTo>
                    <a:pt x="1531" y="2456"/>
                    <a:pt x="1502" y="2468"/>
                    <a:pt x="1479" y="2491"/>
                  </a:cubicBezTo>
                  <a:cubicBezTo>
                    <a:pt x="1456" y="2526"/>
                    <a:pt x="1473" y="2596"/>
                    <a:pt x="1427" y="2596"/>
                  </a:cubicBezTo>
                  <a:cubicBezTo>
                    <a:pt x="1368" y="2596"/>
                    <a:pt x="1351" y="2538"/>
                    <a:pt x="1293" y="2538"/>
                  </a:cubicBezTo>
                  <a:cubicBezTo>
                    <a:pt x="1252" y="2538"/>
                    <a:pt x="1235" y="2538"/>
                    <a:pt x="1194" y="2538"/>
                  </a:cubicBezTo>
                  <a:cubicBezTo>
                    <a:pt x="1176" y="2538"/>
                    <a:pt x="1171" y="2526"/>
                    <a:pt x="1153" y="2526"/>
                  </a:cubicBezTo>
                  <a:cubicBezTo>
                    <a:pt x="1124" y="2526"/>
                    <a:pt x="1118" y="2567"/>
                    <a:pt x="1083" y="2567"/>
                  </a:cubicBezTo>
                  <a:cubicBezTo>
                    <a:pt x="1037" y="2567"/>
                    <a:pt x="1060" y="2497"/>
                    <a:pt x="1031" y="2456"/>
                  </a:cubicBezTo>
                  <a:cubicBezTo>
                    <a:pt x="1002" y="2416"/>
                    <a:pt x="978" y="2386"/>
                    <a:pt x="943" y="2346"/>
                  </a:cubicBezTo>
                  <a:cubicBezTo>
                    <a:pt x="909" y="2264"/>
                    <a:pt x="845" y="2247"/>
                    <a:pt x="804" y="2165"/>
                  </a:cubicBezTo>
                  <a:cubicBezTo>
                    <a:pt x="769" y="2101"/>
                    <a:pt x="769" y="2060"/>
                    <a:pt x="751" y="1996"/>
                  </a:cubicBezTo>
                  <a:cubicBezTo>
                    <a:pt x="740" y="1967"/>
                    <a:pt x="722" y="1956"/>
                    <a:pt x="711" y="1927"/>
                  </a:cubicBezTo>
                  <a:cubicBezTo>
                    <a:pt x="699" y="1897"/>
                    <a:pt x="711" y="1880"/>
                    <a:pt x="705" y="1845"/>
                  </a:cubicBezTo>
                  <a:cubicBezTo>
                    <a:pt x="699" y="1787"/>
                    <a:pt x="670" y="1758"/>
                    <a:pt x="664" y="1700"/>
                  </a:cubicBezTo>
                  <a:cubicBezTo>
                    <a:pt x="670" y="1705"/>
                    <a:pt x="670" y="1705"/>
                    <a:pt x="670" y="1705"/>
                  </a:cubicBezTo>
                  <a:cubicBezTo>
                    <a:pt x="693" y="1746"/>
                    <a:pt x="722" y="1758"/>
                    <a:pt x="757" y="1787"/>
                  </a:cubicBezTo>
                  <a:cubicBezTo>
                    <a:pt x="786" y="1810"/>
                    <a:pt x="763" y="1880"/>
                    <a:pt x="780" y="1828"/>
                  </a:cubicBezTo>
                  <a:cubicBezTo>
                    <a:pt x="798" y="1833"/>
                    <a:pt x="804" y="1839"/>
                    <a:pt x="821" y="1851"/>
                  </a:cubicBezTo>
                  <a:cubicBezTo>
                    <a:pt x="821" y="1828"/>
                    <a:pt x="821" y="1828"/>
                    <a:pt x="821" y="1828"/>
                  </a:cubicBezTo>
                  <a:cubicBezTo>
                    <a:pt x="821" y="1769"/>
                    <a:pt x="769" y="1746"/>
                    <a:pt x="746" y="1694"/>
                  </a:cubicBezTo>
                  <a:cubicBezTo>
                    <a:pt x="734" y="1659"/>
                    <a:pt x="722" y="1624"/>
                    <a:pt x="687" y="1624"/>
                  </a:cubicBezTo>
                  <a:cubicBezTo>
                    <a:pt x="687" y="1478"/>
                    <a:pt x="583" y="1420"/>
                    <a:pt x="519" y="1286"/>
                  </a:cubicBezTo>
                  <a:cubicBezTo>
                    <a:pt x="489" y="1234"/>
                    <a:pt x="449" y="1216"/>
                    <a:pt x="449" y="1158"/>
                  </a:cubicBezTo>
                  <a:cubicBezTo>
                    <a:pt x="449" y="1152"/>
                    <a:pt x="460" y="1152"/>
                    <a:pt x="460" y="1147"/>
                  </a:cubicBezTo>
                  <a:cubicBezTo>
                    <a:pt x="460" y="1059"/>
                    <a:pt x="420" y="1007"/>
                    <a:pt x="396" y="919"/>
                  </a:cubicBezTo>
                  <a:cubicBezTo>
                    <a:pt x="396" y="908"/>
                    <a:pt x="379" y="908"/>
                    <a:pt x="379" y="890"/>
                  </a:cubicBezTo>
                  <a:cubicBezTo>
                    <a:pt x="379" y="838"/>
                    <a:pt x="420" y="821"/>
                    <a:pt x="425" y="768"/>
                  </a:cubicBezTo>
                  <a:cubicBezTo>
                    <a:pt x="414" y="698"/>
                    <a:pt x="414" y="698"/>
                    <a:pt x="414" y="698"/>
                  </a:cubicBezTo>
                  <a:cubicBezTo>
                    <a:pt x="425" y="698"/>
                    <a:pt x="425" y="698"/>
                    <a:pt x="425" y="698"/>
                  </a:cubicBezTo>
                  <a:cubicBezTo>
                    <a:pt x="431" y="704"/>
                    <a:pt x="437" y="710"/>
                    <a:pt x="443" y="716"/>
                  </a:cubicBezTo>
                  <a:cubicBezTo>
                    <a:pt x="478" y="733"/>
                    <a:pt x="501" y="733"/>
                    <a:pt x="536" y="739"/>
                  </a:cubicBezTo>
                  <a:cubicBezTo>
                    <a:pt x="565" y="751"/>
                    <a:pt x="571" y="774"/>
                    <a:pt x="600" y="774"/>
                  </a:cubicBezTo>
                  <a:cubicBezTo>
                    <a:pt x="617" y="774"/>
                    <a:pt x="623" y="762"/>
                    <a:pt x="641" y="762"/>
                  </a:cubicBezTo>
                  <a:cubicBezTo>
                    <a:pt x="699" y="762"/>
                    <a:pt x="722" y="797"/>
                    <a:pt x="775" y="815"/>
                  </a:cubicBezTo>
                  <a:cubicBezTo>
                    <a:pt x="879" y="861"/>
                    <a:pt x="938" y="890"/>
                    <a:pt x="1042" y="937"/>
                  </a:cubicBezTo>
                  <a:cubicBezTo>
                    <a:pt x="1095" y="954"/>
                    <a:pt x="1130" y="984"/>
                    <a:pt x="1188" y="984"/>
                  </a:cubicBezTo>
                  <a:cubicBezTo>
                    <a:pt x="1240" y="984"/>
                    <a:pt x="1240" y="984"/>
                    <a:pt x="1240" y="984"/>
                  </a:cubicBezTo>
                  <a:cubicBezTo>
                    <a:pt x="1275" y="984"/>
                    <a:pt x="1287" y="1013"/>
                    <a:pt x="1322" y="1030"/>
                  </a:cubicBezTo>
                  <a:cubicBezTo>
                    <a:pt x="1328" y="989"/>
                    <a:pt x="1328" y="937"/>
                    <a:pt x="1368" y="937"/>
                  </a:cubicBezTo>
                  <a:cubicBezTo>
                    <a:pt x="1398" y="937"/>
                    <a:pt x="1415" y="960"/>
                    <a:pt x="1438" y="978"/>
                  </a:cubicBezTo>
                  <a:cubicBezTo>
                    <a:pt x="1473" y="1007"/>
                    <a:pt x="1485" y="1030"/>
                    <a:pt x="1514" y="1065"/>
                  </a:cubicBezTo>
                  <a:cubicBezTo>
                    <a:pt x="1526" y="1094"/>
                    <a:pt x="1462" y="937"/>
                    <a:pt x="1462" y="914"/>
                  </a:cubicBezTo>
                  <a:cubicBezTo>
                    <a:pt x="1462" y="890"/>
                    <a:pt x="1462" y="890"/>
                    <a:pt x="1462" y="890"/>
                  </a:cubicBezTo>
                  <a:cubicBezTo>
                    <a:pt x="1467" y="890"/>
                    <a:pt x="1473" y="890"/>
                    <a:pt x="1473" y="890"/>
                  </a:cubicBezTo>
                  <a:cubicBezTo>
                    <a:pt x="1508" y="890"/>
                    <a:pt x="1526" y="914"/>
                    <a:pt x="1561" y="914"/>
                  </a:cubicBezTo>
                  <a:cubicBezTo>
                    <a:pt x="1595" y="914"/>
                    <a:pt x="1607" y="873"/>
                    <a:pt x="1636" y="873"/>
                  </a:cubicBezTo>
                  <a:cubicBezTo>
                    <a:pt x="1660" y="873"/>
                    <a:pt x="1671" y="908"/>
                    <a:pt x="1694" y="908"/>
                  </a:cubicBezTo>
                  <a:cubicBezTo>
                    <a:pt x="1758" y="908"/>
                    <a:pt x="1788" y="850"/>
                    <a:pt x="1817" y="791"/>
                  </a:cubicBezTo>
                  <a:cubicBezTo>
                    <a:pt x="1852" y="809"/>
                    <a:pt x="1863" y="832"/>
                    <a:pt x="1904" y="832"/>
                  </a:cubicBezTo>
                  <a:cubicBezTo>
                    <a:pt x="1951" y="832"/>
                    <a:pt x="1986" y="797"/>
                    <a:pt x="1986" y="751"/>
                  </a:cubicBezTo>
                  <a:cubicBezTo>
                    <a:pt x="1986" y="704"/>
                    <a:pt x="2160" y="844"/>
                    <a:pt x="2160" y="885"/>
                  </a:cubicBezTo>
                  <a:cubicBezTo>
                    <a:pt x="2160" y="908"/>
                    <a:pt x="2120" y="908"/>
                    <a:pt x="2120" y="931"/>
                  </a:cubicBezTo>
                  <a:cubicBezTo>
                    <a:pt x="2120" y="937"/>
                    <a:pt x="2125" y="937"/>
                    <a:pt x="2125" y="943"/>
                  </a:cubicBezTo>
                  <a:cubicBezTo>
                    <a:pt x="2125" y="1018"/>
                    <a:pt x="2125" y="1018"/>
                    <a:pt x="2125" y="1018"/>
                  </a:cubicBezTo>
                  <a:cubicBezTo>
                    <a:pt x="2125" y="1042"/>
                    <a:pt x="2143" y="1053"/>
                    <a:pt x="2143" y="1077"/>
                  </a:cubicBezTo>
                  <a:cubicBezTo>
                    <a:pt x="2143" y="1100"/>
                    <a:pt x="2131" y="1117"/>
                    <a:pt x="2131" y="1141"/>
                  </a:cubicBezTo>
                  <a:cubicBezTo>
                    <a:pt x="2131" y="1199"/>
                    <a:pt x="2131" y="1199"/>
                    <a:pt x="2131" y="1199"/>
                  </a:cubicBezTo>
                  <a:cubicBezTo>
                    <a:pt x="2131" y="1234"/>
                    <a:pt x="2160" y="1251"/>
                    <a:pt x="2160" y="1292"/>
                  </a:cubicBezTo>
                  <a:cubicBezTo>
                    <a:pt x="2160" y="1327"/>
                    <a:pt x="2137" y="1350"/>
                    <a:pt x="2137" y="1385"/>
                  </a:cubicBezTo>
                  <a:cubicBezTo>
                    <a:pt x="2137" y="1420"/>
                    <a:pt x="2143" y="1438"/>
                    <a:pt x="2143" y="1473"/>
                  </a:cubicBezTo>
                  <a:cubicBezTo>
                    <a:pt x="2143" y="1502"/>
                    <a:pt x="2125" y="1519"/>
                    <a:pt x="2125" y="1548"/>
                  </a:cubicBezTo>
                  <a:cubicBezTo>
                    <a:pt x="2125" y="1566"/>
                    <a:pt x="2143" y="1577"/>
                    <a:pt x="2149" y="1595"/>
                  </a:cubicBezTo>
                  <a:cubicBezTo>
                    <a:pt x="2131" y="1595"/>
                    <a:pt x="2125" y="1577"/>
                    <a:pt x="2102" y="1577"/>
                  </a:cubicBezTo>
                  <a:cubicBezTo>
                    <a:pt x="2102" y="1571"/>
                    <a:pt x="2102" y="1571"/>
                    <a:pt x="2102" y="1566"/>
                  </a:cubicBezTo>
                  <a:cubicBezTo>
                    <a:pt x="2102" y="1554"/>
                    <a:pt x="2108" y="1548"/>
                    <a:pt x="2108" y="1531"/>
                  </a:cubicBezTo>
                  <a:cubicBezTo>
                    <a:pt x="2061" y="1554"/>
                    <a:pt x="2050" y="1601"/>
                    <a:pt x="2038" y="1653"/>
                  </a:cubicBezTo>
                  <a:cubicBezTo>
                    <a:pt x="2026" y="1694"/>
                    <a:pt x="2003" y="1711"/>
                    <a:pt x="2003" y="1758"/>
                  </a:cubicBezTo>
                  <a:cubicBezTo>
                    <a:pt x="2003" y="1764"/>
                    <a:pt x="2009" y="1764"/>
                    <a:pt x="2009" y="1769"/>
                  </a:cubicBezTo>
                  <a:close/>
                  <a:moveTo>
                    <a:pt x="1677" y="2386"/>
                  </a:moveTo>
                  <a:lnTo>
                    <a:pt x="1677" y="2386"/>
                  </a:lnTo>
                  <a:cubicBezTo>
                    <a:pt x="1671" y="2381"/>
                    <a:pt x="1671" y="2381"/>
                    <a:pt x="1665" y="2381"/>
                  </a:cubicBezTo>
                  <a:cubicBezTo>
                    <a:pt x="1630" y="2381"/>
                    <a:pt x="1636" y="2427"/>
                    <a:pt x="1619" y="2456"/>
                  </a:cubicBezTo>
                  <a:cubicBezTo>
                    <a:pt x="1636" y="2474"/>
                    <a:pt x="1636" y="2497"/>
                    <a:pt x="1654" y="2515"/>
                  </a:cubicBezTo>
                  <a:cubicBezTo>
                    <a:pt x="1677" y="2491"/>
                    <a:pt x="1671" y="2468"/>
                    <a:pt x="1683" y="2451"/>
                  </a:cubicBezTo>
                  <a:cubicBezTo>
                    <a:pt x="1677" y="2427"/>
                    <a:pt x="1677" y="2427"/>
                    <a:pt x="1677" y="2427"/>
                  </a:cubicBezTo>
                  <a:cubicBezTo>
                    <a:pt x="1677" y="2386"/>
                    <a:pt x="1677" y="2386"/>
                    <a:pt x="1677" y="2386"/>
                  </a:cubicBezTo>
                  <a:close/>
                  <a:moveTo>
                    <a:pt x="2055" y="1932"/>
                  </a:moveTo>
                  <a:lnTo>
                    <a:pt x="2055" y="1932"/>
                  </a:lnTo>
                  <a:cubicBezTo>
                    <a:pt x="2055" y="1927"/>
                    <a:pt x="2055" y="1927"/>
                    <a:pt x="2055" y="1927"/>
                  </a:cubicBezTo>
                  <a:cubicBezTo>
                    <a:pt x="2044" y="1921"/>
                    <a:pt x="2044" y="1921"/>
                    <a:pt x="2044" y="1921"/>
                  </a:cubicBezTo>
                  <a:cubicBezTo>
                    <a:pt x="2032" y="1944"/>
                    <a:pt x="2032" y="1956"/>
                    <a:pt x="2026" y="1973"/>
                  </a:cubicBezTo>
                  <a:cubicBezTo>
                    <a:pt x="2032" y="1973"/>
                    <a:pt x="2038" y="1979"/>
                    <a:pt x="2044" y="1979"/>
                  </a:cubicBezTo>
                  <a:cubicBezTo>
                    <a:pt x="2050" y="1979"/>
                    <a:pt x="2055" y="1973"/>
                    <a:pt x="2061" y="1973"/>
                  </a:cubicBezTo>
                  <a:cubicBezTo>
                    <a:pt x="2055" y="1932"/>
                    <a:pt x="2055" y="1932"/>
                    <a:pt x="2055" y="1932"/>
                  </a:cubicBezTo>
                  <a:close/>
                  <a:moveTo>
                    <a:pt x="513" y="669"/>
                  </a:moveTo>
                  <a:lnTo>
                    <a:pt x="513" y="669"/>
                  </a:lnTo>
                  <a:cubicBezTo>
                    <a:pt x="507" y="687"/>
                    <a:pt x="507" y="698"/>
                    <a:pt x="501" y="710"/>
                  </a:cubicBezTo>
                  <a:cubicBezTo>
                    <a:pt x="513" y="716"/>
                    <a:pt x="513" y="716"/>
                    <a:pt x="513" y="716"/>
                  </a:cubicBezTo>
                  <a:cubicBezTo>
                    <a:pt x="536" y="710"/>
                    <a:pt x="548" y="704"/>
                    <a:pt x="559" y="687"/>
                  </a:cubicBezTo>
                  <a:cubicBezTo>
                    <a:pt x="542" y="681"/>
                    <a:pt x="530" y="675"/>
                    <a:pt x="513" y="669"/>
                  </a:cubicBezTo>
                  <a:close/>
                  <a:moveTo>
                    <a:pt x="1916" y="169"/>
                  </a:moveTo>
                  <a:lnTo>
                    <a:pt x="1916" y="169"/>
                  </a:lnTo>
                  <a:cubicBezTo>
                    <a:pt x="1945" y="186"/>
                    <a:pt x="1957" y="215"/>
                    <a:pt x="1957" y="250"/>
                  </a:cubicBezTo>
                  <a:cubicBezTo>
                    <a:pt x="1957" y="256"/>
                    <a:pt x="1951" y="256"/>
                    <a:pt x="1945" y="262"/>
                  </a:cubicBezTo>
                  <a:cubicBezTo>
                    <a:pt x="1951" y="273"/>
                    <a:pt x="1951" y="273"/>
                    <a:pt x="1951" y="273"/>
                  </a:cubicBezTo>
                  <a:cubicBezTo>
                    <a:pt x="1991" y="273"/>
                    <a:pt x="1997" y="314"/>
                    <a:pt x="2015" y="355"/>
                  </a:cubicBezTo>
                  <a:cubicBezTo>
                    <a:pt x="2026" y="384"/>
                    <a:pt x="2038" y="396"/>
                    <a:pt x="2050" y="425"/>
                  </a:cubicBezTo>
                  <a:cubicBezTo>
                    <a:pt x="2073" y="419"/>
                    <a:pt x="2073" y="390"/>
                    <a:pt x="2096" y="390"/>
                  </a:cubicBezTo>
                  <a:cubicBezTo>
                    <a:pt x="2114" y="390"/>
                    <a:pt x="2125" y="396"/>
                    <a:pt x="2143" y="401"/>
                  </a:cubicBezTo>
                  <a:cubicBezTo>
                    <a:pt x="2143" y="396"/>
                    <a:pt x="2143" y="396"/>
                    <a:pt x="2143" y="384"/>
                  </a:cubicBezTo>
                  <a:cubicBezTo>
                    <a:pt x="2143" y="372"/>
                    <a:pt x="2143" y="361"/>
                    <a:pt x="2143" y="343"/>
                  </a:cubicBezTo>
                  <a:cubicBezTo>
                    <a:pt x="2137" y="343"/>
                    <a:pt x="2131" y="343"/>
                    <a:pt x="2120" y="343"/>
                  </a:cubicBezTo>
                  <a:cubicBezTo>
                    <a:pt x="2114" y="343"/>
                    <a:pt x="2114" y="337"/>
                    <a:pt x="2108" y="337"/>
                  </a:cubicBezTo>
                  <a:cubicBezTo>
                    <a:pt x="2120" y="320"/>
                    <a:pt x="2131" y="314"/>
                    <a:pt x="2131" y="297"/>
                  </a:cubicBezTo>
                  <a:cubicBezTo>
                    <a:pt x="2131" y="238"/>
                    <a:pt x="2131" y="238"/>
                    <a:pt x="2131" y="238"/>
                  </a:cubicBezTo>
                  <a:cubicBezTo>
                    <a:pt x="2044" y="238"/>
                    <a:pt x="2032" y="151"/>
                    <a:pt x="1968" y="93"/>
                  </a:cubicBezTo>
                  <a:cubicBezTo>
                    <a:pt x="1957" y="128"/>
                    <a:pt x="1945" y="151"/>
                    <a:pt x="1916" y="169"/>
                  </a:cubicBezTo>
                  <a:close/>
                  <a:moveTo>
                    <a:pt x="2084" y="483"/>
                  </a:moveTo>
                  <a:lnTo>
                    <a:pt x="2084" y="483"/>
                  </a:lnTo>
                  <a:cubicBezTo>
                    <a:pt x="2073" y="483"/>
                    <a:pt x="2061" y="477"/>
                    <a:pt x="2050" y="477"/>
                  </a:cubicBezTo>
                  <a:cubicBezTo>
                    <a:pt x="2026" y="477"/>
                    <a:pt x="2003" y="495"/>
                    <a:pt x="2003" y="512"/>
                  </a:cubicBezTo>
                  <a:cubicBezTo>
                    <a:pt x="2026" y="529"/>
                    <a:pt x="2044" y="535"/>
                    <a:pt x="2073" y="535"/>
                  </a:cubicBezTo>
                  <a:cubicBezTo>
                    <a:pt x="2096" y="535"/>
                    <a:pt x="2114" y="529"/>
                    <a:pt x="2137" y="518"/>
                  </a:cubicBezTo>
                  <a:cubicBezTo>
                    <a:pt x="2149" y="529"/>
                    <a:pt x="2154" y="541"/>
                    <a:pt x="2166" y="559"/>
                  </a:cubicBezTo>
                  <a:cubicBezTo>
                    <a:pt x="2183" y="547"/>
                    <a:pt x="2195" y="541"/>
                    <a:pt x="2213" y="524"/>
                  </a:cubicBezTo>
                  <a:cubicBezTo>
                    <a:pt x="2195" y="500"/>
                    <a:pt x="2183" y="483"/>
                    <a:pt x="2172" y="454"/>
                  </a:cubicBezTo>
                  <a:cubicBezTo>
                    <a:pt x="2160" y="448"/>
                    <a:pt x="2160" y="448"/>
                    <a:pt x="2160" y="448"/>
                  </a:cubicBezTo>
                  <a:cubicBezTo>
                    <a:pt x="2143" y="477"/>
                    <a:pt x="2114" y="483"/>
                    <a:pt x="2084" y="483"/>
                  </a:cubicBezTo>
                  <a:close/>
                  <a:moveTo>
                    <a:pt x="2067" y="599"/>
                  </a:moveTo>
                  <a:lnTo>
                    <a:pt x="2067" y="599"/>
                  </a:lnTo>
                  <a:cubicBezTo>
                    <a:pt x="2067" y="605"/>
                    <a:pt x="2067" y="611"/>
                    <a:pt x="2067" y="617"/>
                  </a:cubicBezTo>
                  <a:cubicBezTo>
                    <a:pt x="2090" y="611"/>
                    <a:pt x="2102" y="599"/>
                    <a:pt x="2114" y="582"/>
                  </a:cubicBezTo>
                  <a:cubicBezTo>
                    <a:pt x="2096" y="576"/>
                    <a:pt x="2067" y="582"/>
                    <a:pt x="2067" y="599"/>
                  </a:cubicBezTo>
                  <a:close/>
                  <a:moveTo>
                    <a:pt x="483" y="541"/>
                  </a:moveTo>
                  <a:lnTo>
                    <a:pt x="483" y="541"/>
                  </a:lnTo>
                  <a:cubicBezTo>
                    <a:pt x="536" y="541"/>
                    <a:pt x="536" y="541"/>
                    <a:pt x="536" y="541"/>
                  </a:cubicBezTo>
                  <a:cubicBezTo>
                    <a:pt x="536" y="529"/>
                    <a:pt x="536" y="524"/>
                    <a:pt x="536" y="506"/>
                  </a:cubicBezTo>
                  <a:cubicBezTo>
                    <a:pt x="513" y="512"/>
                    <a:pt x="501" y="529"/>
                    <a:pt x="483" y="541"/>
                  </a:cubicBezTo>
                  <a:close/>
                  <a:moveTo>
                    <a:pt x="82" y="23"/>
                  </a:moveTo>
                  <a:lnTo>
                    <a:pt x="82" y="23"/>
                  </a:lnTo>
                  <a:cubicBezTo>
                    <a:pt x="76" y="17"/>
                    <a:pt x="70" y="11"/>
                    <a:pt x="59" y="6"/>
                  </a:cubicBezTo>
                  <a:cubicBezTo>
                    <a:pt x="53" y="0"/>
                    <a:pt x="53" y="0"/>
                    <a:pt x="53" y="0"/>
                  </a:cubicBezTo>
                  <a:cubicBezTo>
                    <a:pt x="53" y="17"/>
                    <a:pt x="59" y="29"/>
                    <a:pt x="53" y="46"/>
                  </a:cubicBezTo>
                  <a:cubicBezTo>
                    <a:pt x="41" y="64"/>
                    <a:pt x="12" y="58"/>
                    <a:pt x="12" y="75"/>
                  </a:cubicBezTo>
                  <a:cubicBezTo>
                    <a:pt x="12" y="93"/>
                    <a:pt x="24" y="99"/>
                    <a:pt x="24" y="116"/>
                  </a:cubicBezTo>
                  <a:cubicBezTo>
                    <a:pt x="24" y="145"/>
                    <a:pt x="0" y="157"/>
                    <a:pt x="0" y="186"/>
                  </a:cubicBezTo>
                  <a:cubicBezTo>
                    <a:pt x="0" y="209"/>
                    <a:pt x="0" y="209"/>
                    <a:pt x="0" y="209"/>
                  </a:cubicBezTo>
                  <a:cubicBezTo>
                    <a:pt x="12" y="209"/>
                    <a:pt x="18" y="209"/>
                    <a:pt x="29" y="209"/>
                  </a:cubicBezTo>
                  <a:cubicBezTo>
                    <a:pt x="29" y="326"/>
                    <a:pt x="29" y="326"/>
                    <a:pt x="29" y="326"/>
                  </a:cubicBezTo>
                  <a:cubicBezTo>
                    <a:pt x="29" y="326"/>
                    <a:pt x="35" y="332"/>
                    <a:pt x="41" y="332"/>
                  </a:cubicBezTo>
                  <a:cubicBezTo>
                    <a:pt x="59" y="332"/>
                    <a:pt x="59" y="314"/>
                    <a:pt x="70" y="302"/>
                  </a:cubicBezTo>
                  <a:cubicBezTo>
                    <a:pt x="105" y="285"/>
                    <a:pt x="134" y="262"/>
                    <a:pt x="134" y="221"/>
                  </a:cubicBezTo>
                  <a:cubicBezTo>
                    <a:pt x="134" y="180"/>
                    <a:pt x="117" y="163"/>
                    <a:pt x="117" y="128"/>
                  </a:cubicBezTo>
                  <a:cubicBezTo>
                    <a:pt x="117" y="99"/>
                    <a:pt x="128" y="81"/>
                    <a:pt x="128" y="46"/>
                  </a:cubicBezTo>
                  <a:cubicBezTo>
                    <a:pt x="128" y="29"/>
                    <a:pt x="99" y="29"/>
                    <a:pt x="82" y="23"/>
                  </a:cubicBezTo>
                  <a:close/>
                </a:path>
              </a:pathLst>
            </a:custGeom>
            <a:grpFill/>
            <a:ln w="3175" cap="flat" cmpd="sng">
              <a:solidFill>
                <a:schemeClr val="bg1"/>
              </a:solidFill>
              <a:bevel/>
              <a:headEnd/>
              <a:tailEnd/>
            </a:ln>
            <a:effectLst/>
          </p:spPr>
          <p:txBody>
            <a:bodyPr wrap="none" anchor="ctr"/>
            <a:lstStyle/>
            <a:p>
              <a:endParaRPr lang="en-US" sz="4050"/>
            </a:p>
          </p:txBody>
        </p:sp>
      </p:grpSp>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609600" y="1238866"/>
            <a:ext cx="10744200" cy="4553087"/>
          </a:xfrm>
        </p:spPr>
        <p:txBody>
          <a:bodyPr/>
          <a:lstStyle/>
          <a:p>
            <a:pPr marL="0" indent="0">
              <a:buNone/>
            </a:pPr>
            <a:r>
              <a:rPr lang="en-AU" dirty="0">
                <a:solidFill>
                  <a:srgbClr val="083A42"/>
                </a:solidFill>
              </a:rPr>
              <a:t>State and territory variations may apply where jurisdictions require Assessors to use specific versions of the NCC</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609600" y="365127"/>
            <a:ext cx="10744200" cy="700922"/>
          </a:xfrm>
        </p:spPr>
        <p:txBody>
          <a:bodyPr vert="horz" lIns="91440" tIns="45720" rIns="91440" bIns="45720" rtlCol="0" anchor="b" anchorCtr="0">
            <a:noAutofit/>
          </a:bodyPr>
          <a:lstStyle/>
          <a:p>
            <a:r>
              <a:rPr lang="en-AU" b="1" spc="-100" dirty="0">
                <a:solidFill>
                  <a:srgbClr val="197C7D"/>
                </a:solidFill>
              </a:rPr>
              <a:t>NCC 2022 Transition arrangements</a:t>
            </a: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25" name="Slide Number Placeholder 5">
            <a:extLst>
              <a:ext uri="{FF2B5EF4-FFF2-40B4-BE49-F238E27FC236}">
                <a16:creationId xmlns:a16="http://schemas.microsoft.com/office/drawing/2014/main" id="{4AF6D813-FAC8-8611-BF49-88B6502F8F13}"/>
              </a:ext>
            </a:extLst>
          </p:cNvPr>
          <p:cNvSpPr>
            <a:spLocks noGrp="1"/>
          </p:cNvSpPr>
          <p:nvPr>
            <p:ph type="sldNum" sz="quarter" idx="12"/>
          </p:nvPr>
        </p:nvSpPr>
        <p:spPr>
          <a:xfrm>
            <a:off x="8610600" y="6356352"/>
            <a:ext cx="2743200" cy="365125"/>
          </a:xfrm>
        </p:spPr>
        <p:txBody>
          <a:bodyPr/>
          <a:lstStyle/>
          <a:p>
            <a:fld id="{23B38093-8BF8-4BF4-AC2A-E226E529FA62}" type="slidenum">
              <a:rPr lang="en-AU" smtClean="0"/>
              <a:t>11</a:t>
            </a:fld>
            <a:endParaRPr lang="en-AU" dirty="0"/>
          </a:p>
        </p:txBody>
      </p:sp>
    </p:spTree>
    <p:extLst>
      <p:ext uri="{BB962C8B-B14F-4D97-AF65-F5344CB8AC3E}">
        <p14:creationId xmlns:p14="http://schemas.microsoft.com/office/powerpoint/2010/main" val="87979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034FBE-6A9D-B91E-E99A-2DA409A37CB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7">
            <a:extLst>
              <a:ext uri="{FF2B5EF4-FFF2-40B4-BE49-F238E27FC236}">
                <a16:creationId xmlns:a16="http://schemas.microsoft.com/office/drawing/2014/main" id="{A08EAEE1-179B-A264-999A-D6CDB676514A}"/>
              </a:ext>
            </a:extLst>
          </p:cNvPr>
          <p:cNvSpPr>
            <a:spLocks noChangeArrowheads="1"/>
          </p:cNvSpPr>
          <p:nvPr/>
        </p:nvSpPr>
        <p:spPr bwMode="auto">
          <a:xfrm>
            <a:off x="2502693" y="626259"/>
            <a:ext cx="2839376" cy="4176015"/>
          </a:xfrm>
          <a:custGeom>
            <a:avLst/>
            <a:gdLst>
              <a:gd name="T0" fmla="*/ 7481 w 7738"/>
              <a:gd name="T1" fmla="*/ 599 h 11380"/>
              <a:gd name="T2" fmla="*/ 7405 w 7738"/>
              <a:gd name="T3" fmla="*/ 652 h 11380"/>
              <a:gd name="T4" fmla="*/ 7259 w 7738"/>
              <a:gd name="T5" fmla="*/ 785 h 11380"/>
              <a:gd name="T6" fmla="*/ 7155 w 7738"/>
              <a:gd name="T7" fmla="*/ 337 h 11380"/>
              <a:gd name="T8" fmla="*/ 6858 w 7738"/>
              <a:gd name="T9" fmla="*/ 104 h 11380"/>
              <a:gd name="T10" fmla="*/ 6654 w 7738"/>
              <a:gd name="T11" fmla="*/ 116 h 11380"/>
              <a:gd name="T12" fmla="*/ 6392 w 7738"/>
              <a:gd name="T13" fmla="*/ 250 h 11380"/>
              <a:gd name="T14" fmla="*/ 6235 w 7738"/>
              <a:gd name="T15" fmla="*/ 436 h 11380"/>
              <a:gd name="T16" fmla="*/ 6072 w 7738"/>
              <a:gd name="T17" fmla="*/ 407 h 11380"/>
              <a:gd name="T18" fmla="*/ 5880 w 7738"/>
              <a:gd name="T19" fmla="*/ 494 h 11380"/>
              <a:gd name="T20" fmla="*/ 5979 w 7738"/>
              <a:gd name="T21" fmla="*/ 622 h 11380"/>
              <a:gd name="T22" fmla="*/ 5810 w 7738"/>
              <a:gd name="T23" fmla="*/ 687 h 11380"/>
              <a:gd name="T24" fmla="*/ 5845 w 7738"/>
              <a:gd name="T25" fmla="*/ 756 h 11380"/>
              <a:gd name="T26" fmla="*/ 5711 w 7738"/>
              <a:gd name="T27" fmla="*/ 797 h 11380"/>
              <a:gd name="T28" fmla="*/ 5530 w 7738"/>
              <a:gd name="T29" fmla="*/ 925 h 11380"/>
              <a:gd name="T30" fmla="*/ 5676 w 7738"/>
              <a:gd name="T31" fmla="*/ 1013 h 11380"/>
              <a:gd name="T32" fmla="*/ 5513 w 7738"/>
              <a:gd name="T33" fmla="*/ 1274 h 11380"/>
              <a:gd name="T34" fmla="*/ 5524 w 7738"/>
              <a:gd name="T35" fmla="*/ 1350 h 11380"/>
              <a:gd name="T36" fmla="*/ 5315 w 7738"/>
              <a:gd name="T37" fmla="*/ 1309 h 11380"/>
              <a:gd name="T38" fmla="*/ 5158 w 7738"/>
              <a:gd name="T39" fmla="*/ 1211 h 11380"/>
              <a:gd name="T40" fmla="*/ 5134 w 7738"/>
              <a:gd name="T41" fmla="*/ 1350 h 11380"/>
              <a:gd name="T42" fmla="*/ 5222 w 7738"/>
              <a:gd name="T43" fmla="*/ 1600 h 11380"/>
              <a:gd name="T44" fmla="*/ 5164 w 7738"/>
              <a:gd name="T45" fmla="*/ 1746 h 11380"/>
              <a:gd name="T46" fmla="*/ 4977 w 7738"/>
              <a:gd name="T47" fmla="*/ 1665 h 11380"/>
              <a:gd name="T48" fmla="*/ 4832 w 7738"/>
              <a:gd name="T49" fmla="*/ 1333 h 11380"/>
              <a:gd name="T50" fmla="*/ 4622 w 7738"/>
              <a:gd name="T51" fmla="*/ 1502 h 11380"/>
              <a:gd name="T52" fmla="*/ 4552 w 7738"/>
              <a:gd name="T53" fmla="*/ 2130 h 11380"/>
              <a:gd name="T54" fmla="*/ 4191 w 7738"/>
              <a:gd name="T55" fmla="*/ 2520 h 11380"/>
              <a:gd name="T56" fmla="*/ 3010 w 7738"/>
              <a:gd name="T57" fmla="*/ 3126 h 11380"/>
              <a:gd name="T58" fmla="*/ 2433 w 7738"/>
              <a:gd name="T59" fmla="*/ 3376 h 11380"/>
              <a:gd name="T60" fmla="*/ 1607 w 7738"/>
              <a:gd name="T61" fmla="*/ 3603 h 11380"/>
              <a:gd name="T62" fmla="*/ 844 w 7738"/>
              <a:gd name="T63" fmla="*/ 4075 h 11380"/>
              <a:gd name="T64" fmla="*/ 593 w 7738"/>
              <a:gd name="T65" fmla="*/ 4342 h 11380"/>
              <a:gd name="T66" fmla="*/ 442 w 7738"/>
              <a:gd name="T67" fmla="*/ 4278 h 11380"/>
              <a:gd name="T68" fmla="*/ 233 w 7738"/>
              <a:gd name="T69" fmla="*/ 5379 h 11380"/>
              <a:gd name="T70" fmla="*/ 646 w 7738"/>
              <a:gd name="T71" fmla="*/ 6246 h 11380"/>
              <a:gd name="T72" fmla="*/ 512 w 7738"/>
              <a:gd name="T73" fmla="*/ 6444 h 11380"/>
              <a:gd name="T74" fmla="*/ 250 w 7738"/>
              <a:gd name="T75" fmla="*/ 6060 h 11380"/>
              <a:gd name="T76" fmla="*/ 436 w 7738"/>
              <a:gd name="T77" fmla="*/ 6595 h 11380"/>
              <a:gd name="T78" fmla="*/ 233 w 7738"/>
              <a:gd name="T79" fmla="*/ 6392 h 11380"/>
              <a:gd name="T80" fmla="*/ 180 w 7738"/>
              <a:gd name="T81" fmla="*/ 6461 h 11380"/>
              <a:gd name="T82" fmla="*/ 576 w 7738"/>
              <a:gd name="T83" fmla="*/ 7276 h 11380"/>
              <a:gd name="T84" fmla="*/ 995 w 7738"/>
              <a:gd name="T85" fmla="*/ 8207 h 11380"/>
              <a:gd name="T86" fmla="*/ 1281 w 7738"/>
              <a:gd name="T87" fmla="*/ 9295 h 11380"/>
              <a:gd name="T88" fmla="*/ 1345 w 7738"/>
              <a:gd name="T89" fmla="*/ 9872 h 11380"/>
              <a:gd name="T90" fmla="*/ 1013 w 7738"/>
              <a:gd name="T91" fmla="*/ 10518 h 11380"/>
              <a:gd name="T92" fmla="*/ 1461 w 7738"/>
              <a:gd name="T93" fmla="*/ 11158 h 11380"/>
              <a:gd name="T94" fmla="*/ 2014 w 7738"/>
              <a:gd name="T95" fmla="*/ 11327 h 11380"/>
              <a:gd name="T96" fmla="*/ 2305 w 7738"/>
              <a:gd name="T97" fmla="*/ 11333 h 11380"/>
              <a:gd name="T98" fmla="*/ 2817 w 7738"/>
              <a:gd name="T99" fmla="*/ 11042 h 11380"/>
              <a:gd name="T100" fmla="*/ 3627 w 7738"/>
              <a:gd name="T101" fmla="*/ 10704 h 11380"/>
              <a:gd name="T102" fmla="*/ 4418 w 7738"/>
              <a:gd name="T103" fmla="*/ 10681 h 11380"/>
              <a:gd name="T104" fmla="*/ 4855 w 7738"/>
              <a:gd name="T105" fmla="*/ 10658 h 11380"/>
              <a:gd name="T106" fmla="*/ 5356 w 7738"/>
              <a:gd name="T107" fmla="*/ 10314 h 11380"/>
              <a:gd name="T108" fmla="*/ 6345 w 7738"/>
              <a:gd name="T109" fmla="*/ 9732 h 11380"/>
              <a:gd name="T110" fmla="*/ 7737 w 7738"/>
              <a:gd name="T111" fmla="*/ 9406 h 11380"/>
              <a:gd name="T112" fmla="*/ 1147 w 7738"/>
              <a:gd name="T113" fmla="*/ 3586 h 11380"/>
              <a:gd name="T114" fmla="*/ 122 w 7738"/>
              <a:gd name="T115" fmla="*/ 6339 h 1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38" h="11380">
                <a:moveTo>
                  <a:pt x="7713" y="576"/>
                </a:moveTo>
                <a:lnTo>
                  <a:pt x="7713" y="576"/>
                </a:lnTo>
                <a:cubicBezTo>
                  <a:pt x="7684" y="559"/>
                  <a:pt x="7649" y="553"/>
                  <a:pt x="7614" y="541"/>
                </a:cubicBezTo>
                <a:cubicBezTo>
                  <a:pt x="7574" y="535"/>
                  <a:pt x="7556" y="512"/>
                  <a:pt x="7516" y="512"/>
                </a:cubicBezTo>
                <a:cubicBezTo>
                  <a:pt x="7498" y="512"/>
                  <a:pt x="7486" y="518"/>
                  <a:pt x="7463" y="518"/>
                </a:cubicBezTo>
                <a:cubicBezTo>
                  <a:pt x="7463" y="547"/>
                  <a:pt x="7469" y="570"/>
                  <a:pt x="7486" y="593"/>
                </a:cubicBezTo>
                <a:cubicBezTo>
                  <a:pt x="7481" y="599"/>
                  <a:pt x="7481" y="599"/>
                  <a:pt x="7481" y="599"/>
                </a:cubicBezTo>
                <a:cubicBezTo>
                  <a:pt x="7469" y="599"/>
                  <a:pt x="7463" y="593"/>
                  <a:pt x="7451" y="588"/>
                </a:cubicBezTo>
                <a:cubicBezTo>
                  <a:pt x="7440" y="593"/>
                  <a:pt x="7440" y="593"/>
                  <a:pt x="7440" y="593"/>
                </a:cubicBezTo>
                <a:cubicBezTo>
                  <a:pt x="7440" y="599"/>
                  <a:pt x="7446" y="605"/>
                  <a:pt x="7451" y="611"/>
                </a:cubicBezTo>
                <a:cubicBezTo>
                  <a:pt x="7446" y="622"/>
                  <a:pt x="7446" y="622"/>
                  <a:pt x="7446" y="622"/>
                </a:cubicBezTo>
                <a:cubicBezTo>
                  <a:pt x="7428" y="617"/>
                  <a:pt x="7416" y="605"/>
                  <a:pt x="7405" y="593"/>
                </a:cubicBezTo>
                <a:cubicBezTo>
                  <a:pt x="7393" y="599"/>
                  <a:pt x="7393" y="599"/>
                  <a:pt x="7393" y="599"/>
                </a:cubicBezTo>
                <a:cubicBezTo>
                  <a:pt x="7393" y="622"/>
                  <a:pt x="7405" y="628"/>
                  <a:pt x="7405" y="652"/>
                </a:cubicBezTo>
                <a:cubicBezTo>
                  <a:pt x="7405" y="657"/>
                  <a:pt x="7399" y="657"/>
                  <a:pt x="7393" y="657"/>
                </a:cubicBezTo>
                <a:cubicBezTo>
                  <a:pt x="7364" y="617"/>
                  <a:pt x="7364" y="617"/>
                  <a:pt x="7364" y="617"/>
                </a:cubicBezTo>
                <a:cubicBezTo>
                  <a:pt x="7347" y="640"/>
                  <a:pt x="7335" y="652"/>
                  <a:pt x="7335" y="681"/>
                </a:cubicBezTo>
                <a:cubicBezTo>
                  <a:pt x="7335" y="722"/>
                  <a:pt x="7376" y="826"/>
                  <a:pt x="7312" y="722"/>
                </a:cubicBezTo>
                <a:cubicBezTo>
                  <a:pt x="7300" y="751"/>
                  <a:pt x="7288" y="791"/>
                  <a:pt x="7288" y="815"/>
                </a:cubicBezTo>
                <a:cubicBezTo>
                  <a:pt x="7288" y="826"/>
                  <a:pt x="7300" y="855"/>
                  <a:pt x="7288" y="832"/>
                </a:cubicBezTo>
                <a:cubicBezTo>
                  <a:pt x="7259" y="785"/>
                  <a:pt x="7259" y="785"/>
                  <a:pt x="7259" y="785"/>
                </a:cubicBezTo>
                <a:cubicBezTo>
                  <a:pt x="7224" y="780"/>
                  <a:pt x="7195" y="756"/>
                  <a:pt x="7253" y="756"/>
                </a:cubicBezTo>
                <a:cubicBezTo>
                  <a:pt x="7277" y="756"/>
                  <a:pt x="7294" y="739"/>
                  <a:pt x="7294" y="716"/>
                </a:cubicBezTo>
                <a:cubicBezTo>
                  <a:pt x="7294" y="681"/>
                  <a:pt x="7277" y="663"/>
                  <a:pt x="7277" y="622"/>
                </a:cubicBezTo>
                <a:cubicBezTo>
                  <a:pt x="7277" y="593"/>
                  <a:pt x="7271" y="576"/>
                  <a:pt x="7283" y="553"/>
                </a:cubicBezTo>
                <a:cubicBezTo>
                  <a:pt x="7294" y="535"/>
                  <a:pt x="7318" y="529"/>
                  <a:pt x="7318" y="506"/>
                </a:cubicBezTo>
                <a:cubicBezTo>
                  <a:pt x="7318" y="454"/>
                  <a:pt x="7271" y="436"/>
                  <a:pt x="7230" y="413"/>
                </a:cubicBezTo>
                <a:cubicBezTo>
                  <a:pt x="7190" y="390"/>
                  <a:pt x="7178" y="372"/>
                  <a:pt x="7155" y="337"/>
                </a:cubicBezTo>
                <a:cubicBezTo>
                  <a:pt x="7149" y="320"/>
                  <a:pt x="7125" y="320"/>
                  <a:pt x="7125" y="308"/>
                </a:cubicBezTo>
                <a:cubicBezTo>
                  <a:pt x="7125" y="296"/>
                  <a:pt x="7131" y="296"/>
                  <a:pt x="7131" y="291"/>
                </a:cubicBezTo>
                <a:cubicBezTo>
                  <a:pt x="7131" y="250"/>
                  <a:pt x="7090" y="244"/>
                  <a:pt x="7056" y="221"/>
                </a:cubicBezTo>
                <a:cubicBezTo>
                  <a:pt x="7038" y="209"/>
                  <a:pt x="7027" y="198"/>
                  <a:pt x="7003" y="186"/>
                </a:cubicBezTo>
                <a:cubicBezTo>
                  <a:pt x="6986" y="174"/>
                  <a:pt x="6957" y="174"/>
                  <a:pt x="6957" y="157"/>
                </a:cubicBezTo>
                <a:cubicBezTo>
                  <a:pt x="6957" y="128"/>
                  <a:pt x="6957" y="99"/>
                  <a:pt x="6933" y="99"/>
                </a:cubicBezTo>
                <a:cubicBezTo>
                  <a:pt x="6904" y="99"/>
                  <a:pt x="6887" y="104"/>
                  <a:pt x="6858" y="104"/>
                </a:cubicBezTo>
                <a:cubicBezTo>
                  <a:pt x="6799" y="104"/>
                  <a:pt x="6764" y="58"/>
                  <a:pt x="6747" y="0"/>
                </a:cubicBezTo>
                <a:cubicBezTo>
                  <a:pt x="6724" y="11"/>
                  <a:pt x="6712" y="23"/>
                  <a:pt x="6695" y="35"/>
                </a:cubicBezTo>
                <a:cubicBezTo>
                  <a:pt x="6648" y="17"/>
                  <a:pt x="6648" y="17"/>
                  <a:pt x="6648" y="17"/>
                </a:cubicBezTo>
                <a:cubicBezTo>
                  <a:pt x="6636" y="17"/>
                  <a:pt x="6636" y="17"/>
                  <a:pt x="6636" y="17"/>
                </a:cubicBezTo>
                <a:cubicBezTo>
                  <a:pt x="6666" y="58"/>
                  <a:pt x="6677" y="87"/>
                  <a:pt x="6712" y="104"/>
                </a:cubicBezTo>
                <a:cubicBezTo>
                  <a:pt x="6706" y="116"/>
                  <a:pt x="6706" y="116"/>
                  <a:pt x="6706" y="116"/>
                </a:cubicBezTo>
                <a:cubicBezTo>
                  <a:pt x="6689" y="116"/>
                  <a:pt x="6677" y="116"/>
                  <a:pt x="6654" y="116"/>
                </a:cubicBezTo>
                <a:cubicBezTo>
                  <a:pt x="6654" y="163"/>
                  <a:pt x="6631" y="192"/>
                  <a:pt x="6590" y="221"/>
                </a:cubicBezTo>
                <a:cubicBezTo>
                  <a:pt x="6572" y="227"/>
                  <a:pt x="6572" y="250"/>
                  <a:pt x="6555" y="250"/>
                </a:cubicBezTo>
                <a:cubicBezTo>
                  <a:pt x="6508" y="250"/>
                  <a:pt x="6508" y="192"/>
                  <a:pt x="6508" y="145"/>
                </a:cubicBezTo>
                <a:cubicBezTo>
                  <a:pt x="6508" y="81"/>
                  <a:pt x="6514" y="133"/>
                  <a:pt x="6468" y="157"/>
                </a:cubicBezTo>
                <a:cubicBezTo>
                  <a:pt x="6450" y="168"/>
                  <a:pt x="6421" y="163"/>
                  <a:pt x="6421" y="186"/>
                </a:cubicBezTo>
                <a:cubicBezTo>
                  <a:pt x="6421" y="203"/>
                  <a:pt x="6450" y="203"/>
                  <a:pt x="6456" y="221"/>
                </a:cubicBezTo>
                <a:cubicBezTo>
                  <a:pt x="6427" y="227"/>
                  <a:pt x="6415" y="250"/>
                  <a:pt x="6392" y="250"/>
                </a:cubicBezTo>
                <a:cubicBezTo>
                  <a:pt x="6322" y="250"/>
                  <a:pt x="6386" y="168"/>
                  <a:pt x="6305" y="256"/>
                </a:cubicBezTo>
                <a:cubicBezTo>
                  <a:pt x="6310" y="279"/>
                  <a:pt x="6310" y="279"/>
                  <a:pt x="6310" y="279"/>
                </a:cubicBezTo>
                <a:cubicBezTo>
                  <a:pt x="6299" y="296"/>
                  <a:pt x="6275" y="308"/>
                  <a:pt x="6275" y="331"/>
                </a:cubicBezTo>
                <a:cubicBezTo>
                  <a:pt x="6275" y="349"/>
                  <a:pt x="6287" y="355"/>
                  <a:pt x="6287" y="372"/>
                </a:cubicBezTo>
                <a:cubicBezTo>
                  <a:pt x="6287" y="396"/>
                  <a:pt x="6252" y="390"/>
                  <a:pt x="6229" y="396"/>
                </a:cubicBezTo>
                <a:cubicBezTo>
                  <a:pt x="6235" y="413"/>
                  <a:pt x="6235" y="425"/>
                  <a:pt x="6241" y="442"/>
                </a:cubicBezTo>
                <a:cubicBezTo>
                  <a:pt x="6235" y="436"/>
                  <a:pt x="6235" y="436"/>
                  <a:pt x="6235" y="436"/>
                </a:cubicBezTo>
                <a:cubicBezTo>
                  <a:pt x="6223" y="419"/>
                  <a:pt x="6206" y="419"/>
                  <a:pt x="6200" y="401"/>
                </a:cubicBezTo>
                <a:cubicBezTo>
                  <a:pt x="6188" y="390"/>
                  <a:pt x="6194" y="361"/>
                  <a:pt x="6171" y="361"/>
                </a:cubicBezTo>
                <a:cubicBezTo>
                  <a:pt x="6095" y="361"/>
                  <a:pt x="6112" y="483"/>
                  <a:pt x="6112" y="285"/>
                </a:cubicBezTo>
                <a:lnTo>
                  <a:pt x="6118" y="279"/>
                </a:lnTo>
                <a:cubicBezTo>
                  <a:pt x="6118" y="256"/>
                  <a:pt x="6095" y="256"/>
                  <a:pt x="6078" y="244"/>
                </a:cubicBezTo>
                <a:cubicBezTo>
                  <a:pt x="6078" y="349"/>
                  <a:pt x="6078" y="349"/>
                  <a:pt x="6078" y="349"/>
                </a:cubicBezTo>
                <a:cubicBezTo>
                  <a:pt x="6078" y="372"/>
                  <a:pt x="6078" y="384"/>
                  <a:pt x="6072" y="407"/>
                </a:cubicBezTo>
                <a:cubicBezTo>
                  <a:pt x="6037" y="407"/>
                  <a:pt x="6008" y="407"/>
                  <a:pt x="5990" y="442"/>
                </a:cubicBezTo>
                <a:cubicBezTo>
                  <a:pt x="5984" y="436"/>
                  <a:pt x="5984" y="430"/>
                  <a:pt x="5979" y="430"/>
                </a:cubicBezTo>
                <a:cubicBezTo>
                  <a:pt x="5979" y="419"/>
                  <a:pt x="5979" y="419"/>
                  <a:pt x="5979" y="419"/>
                </a:cubicBezTo>
                <a:cubicBezTo>
                  <a:pt x="5955" y="419"/>
                  <a:pt x="5955" y="419"/>
                  <a:pt x="5955" y="419"/>
                </a:cubicBezTo>
                <a:cubicBezTo>
                  <a:pt x="5949" y="419"/>
                  <a:pt x="5944" y="413"/>
                  <a:pt x="5938" y="413"/>
                </a:cubicBezTo>
                <a:cubicBezTo>
                  <a:pt x="5932" y="413"/>
                  <a:pt x="5932" y="419"/>
                  <a:pt x="5926" y="419"/>
                </a:cubicBezTo>
                <a:cubicBezTo>
                  <a:pt x="5932" y="454"/>
                  <a:pt x="5880" y="459"/>
                  <a:pt x="5880" y="494"/>
                </a:cubicBezTo>
                <a:cubicBezTo>
                  <a:pt x="5880" y="529"/>
                  <a:pt x="5915" y="547"/>
                  <a:pt x="5944" y="547"/>
                </a:cubicBezTo>
                <a:cubicBezTo>
                  <a:pt x="5944" y="553"/>
                  <a:pt x="5949" y="553"/>
                  <a:pt x="5949" y="559"/>
                </a:cubicBezTo>
                <a:cubicBezTo>
                  <a:pt x="5949" y="576"/>
                  <a:pt x="5938" y="588"/>
                  <a:pt x="5926" y="599"/>
                </a:cubicBezTo>
                <a:cubicBezTo>
                  <a:pt x="5932" y="611"/>
                  <a:pt x="5932" y="611"/>
                  <a:pt x="5932" y="611"/>
                </a:cubicBezTo>
                <a:cubicBezTo>
                  <a:pt x="5938" y="611"/>
                  <a:pt x="5938" y="617"/>
                  <a:pt x="5944" y="617"/>
                </a:cubicBezTo>
                <a:cubicBezTo>
                  <a:pt x="5949" y="617"/>
                  <a:pt x="5955" y="611"/>
                  <a:pt x="5961" y="605"/>
                </a:cubicBezTo>
                <a:cubicBezTo>
                  <a:pt x="5967" y="611"/>
                  <a:pt x="5973" y="622"/>
                  <a:pt x="5979" y="622"/>
                </a:cubicBezTo>
                <a:cubicBezTo>
                  <a:pt x="5990" y="622"/>
                  <a:pt x="5996" y="628"/>
                  <a:pt x="6002" y="628"/>
                </a:cubicBezTo>
                <a:cubicBezTo>
                  <a:pt x="5990" y="634"/>
                  <a:pt x="5984" y="640"/>
                  <a:pt x="5984" y="652"/>
                </a:cubicBezTo>
                <a:cubicBezTo>
                  <a:pt x="5984" y="669"/>
                  <a:pt x="6008" y="675"/>
                  <a:pt x="6025" y="692"/>
                </a:cubicBezTo>
                <a:cubicBezTo>
                  <a:pt x="6002" y="698"/>
                  <a:pt x="5990" y="710"/>
                  <a:pt x="5967" y="710"/>
                </a:cubicBezTo>
                <a:cubicBezTo>
                  <a:pt x="5932" y="710"/>
                  <a:pt x="5915" y="687"/>
                  <a:pt x="5886" y="675"/>
                </a:cubicBezTo>
                <a:cubicBezTo>
                  <a:pt x="5886" y="687"/>
                  <a:pt x="5880" y="692"/>
                  <a:pt x="5874" y="704"/>
                </a:cubicBezTo>
                <a:cubicBezTo>
                  <a:pt x="5816" y="675"/>
                  <a:pt x="5816" y="570"/>
                  <a:pt x="5810" y="687"/>
                </a:cubicBezTo>
                <a:cubicBezTo>
                  <a:pt x="5786" y="687"/>
                  <a:pt x="5769" y="687"/>
                  <a:pt x="5746" y="687"/>
                </a:cubicBezTo>
                <a:cubicBezTo>
                  <a:pt x="5746" y="698"/>
                  <a:pt x="5746" y="704"/>
                  <a:pt x="5746" y="716"/>
                </a:cubicBezTo>
                <a:cubicBezTo>
                  <a:pt x="5769" y="716"/>
                  <a:pt x="5769" y="716"/>
                  <a:pt x="5769" y="716"/>
                </a:cubicBezTo>
                <a:cubicBezTo>
                  <a:pt x="5786" y="716"/>
                  <a:pt x="5798" y="704"/>
                  <a:pt x="5821" y="704"/>
                </a:cubicBezTo>
                <a:cubicBezTo>
                  <a:pt x="5798" y="722"/>
                  <a:pt x="5786" y="733"/>
                  <a:pt x="5763" y="739"/>
                </a:cubicBezTo>
                <a:cubicBezTo>
                  <a:pt x="5769" y="762"/>
                  <a:pt x="5786" y="768"/>
                  <a:pt x="5810" y="768"/>
                </a:cubicBezTo>
                <a:cubicBezTo>
                  <a:pt x="5821" y="768"/>
                  <a:pt x="5833" y="756"/>
                  <a:pt x="5845" y="756"/>
                </a:cubicBezTo>
                <a:cubicBezTo>
                  <a:pt x="5839" y="774"/>
                  <a:pt x="5839" y="785"/>
                  <a:pt x="5839" y="809"/>
                </a:cubicBezTo>
                <a:cubicBezTo>
                  <a:pt x="5839" y="838"/>
                  <a:pt x="5932" y="919"/>
                  <a:pt x="5909" y="914"/>
                </a:cubicBezTo>
                <a:cubicBezTo>
                  <a:pt x="5862" y="896"/>
                  <a:pt x="5874" y="867"/>
                  <a:pt x="5839" y="867"/>
                </a:cubicBezTo>
                <a:cubicBezTo>
                  <a:pt x="5827" y="867"/>
                  <a:pt x="5821" y="879"/>
                  <a:pt x="5816" y="885"/>
                </a:cubicBezTo>
                <a:cubicBezTo>
                  <a:pt x="5792" y="873"/>
                  <a:pt x="5775" y="873"/>
                  <a:pt x="5769" y="855"/>
                </a:cubicBezTo>
                <a:cubicBezTo>
                  <a:pt x="5757" y="838"/>
                  <a:pt x="5775" y="815"/>
                  <a:pt x="5763" y="797"/>
                </a:cubicBezTo>
                <a:cubicBezTo>
                  <a:pt x="5746" y="785"/>
                  <a:pt x="5728" y="803"/>
                  <a:pt x="5711" y="797"/>
                </a:cubicBezTo>
                <a:cubicBezTo>
                  <a:pt x="5699" y="791"/>
                  <a:pt x="5699" y="780"/>
                  <a:pt x="5687" y="780"/>
                </a:cubicBezTo>
                <a:cubicBezTo>
                  <a:pt x="5658" y="780"/>
                  <a:pt x="5653" y="815"/>
                  <a:pt x="5629" y="826"/>
                </a:cubicBezTo>
                <a:cubicBezTo>
                  <a:pt x="5641" y="850"/>
                  <a:pt x="5641" y="850"/>
                  <a:pt x="5641" y="850"/>
                </a:cubicBezTo>
                <a:cubicBezTo>
                  <a:pt x="5629" y="867"/>
                  <a:pt x="5618" y="879"/>
                  <a:pt x="5594" y="879"/>
                </a:cubicBezTo>
                <a:cubicBezTo>
                  <a:pt x="5583" y="879"/>
                  <a:pt x="5571" y="867"/>
                  <a:pt x="5565" y="855"/>
                </a:cubicBezTo>
                <a:cubicBezTo>
                  <a:pt x="5554" y="879"/>
                  <a:pt x="5519" y="879"/>
                  <a:pt x="5519" y="908"/>
                </a:cubicBezTo>
                <a:cubicBezTo>
                  <a:pt x="5519" y="914"/>
                  <a:pt x="5524" y="919"/>
                  <a:pt x="5530" y="925"/>
                </a:cubicBezTo>
                <a:cubicBezTo>
                  <a:pt x="5507" y="943"/>
                  <a:pt x="5501" y="972"/>
                  <a:pt x="5501" y="1001"/>
                </a:cubicBezTo>
                <a:cubicBezTo>
                  <a:pt x="5501" y="1018"/>
                  <a:pt x="5513" y="1030"/>
                  <a:pt x="5530" y="1030"/>
                </a:cubicBezTo>
                <a:cubicBezTo>
                  <a:pt x="5530" y="1030"/>
                  <a:pt x="5536" y="1030"/>
                  <a:pt x="5542" y="1030"/>
                </a:cubicBezTo>
                <a:cubicBezTo>
                  <a:pt x="5554" y="1030"/>
                  <a:pt x="5554" y="1030"/>
                  <a:pt x="5554" y="1030"/>
                </a:cubicBezTo>
                <a:cubicBezTo>
                  <a:pt x="5554" y="1042"/>
                  <a:pt x="5554" y="1053"/>
                  <a:pt x="5554" y="1071"/>
                </a:cubicBezTo>
                <a:cubicBezTo>
                  <a:pt x="5618" y="1042"/>
                  <a:pt x="5629" y="1001"/>
                  <a:pt x="5676" y="954"/>
                </a:cubicBezTo>
                <a:cubicBezTo>
                  <a:pt x="5676" y="1013"/>
                  <a:pt x="5676" y="1013"/>
                  <a:pt x="5676" y="1013"/>
                </a:cubicBezTo>
                <a:cubicBezTo>
                  <a:pt x="5676" y="1048"/>
                  <a:pt x="5612" y="1048"/>
                  <a:pt x="5612" y="1088"/>
                </a:cubicBezTo>
                <a:cubicBezTo>
                  <a:pt x="5612" y="1094"/>
                  <a:pt x="5618" y="1100"/>
                  <a:pt x="5618" y="1111"/>
                </a:cubicBezTo>
                <a:cubicBezTo>
                  <a:pt x="5606" y="1117"/>
                  <a:pt x="5594" y="1123"/>
                  <a:pt x="5594" y="1135"/>
                </a:cubicBezTo>
                <a:cubicBezTo>
                  <a:pt x="5594" y="1152"/>
                  <a:pt x="5606" y="1158"/>
                  <a:pt x="5606" y="1176"/>
                </a:cubicBezTo>
                <a:cubicBezTo>
                  <a:pt x="5606" y="1193"/>
                  <a:pt x="5583" y="1193"/>
                  <a:pt x="5571" y="1211"/>
                </a:cubicBezTo>
                <a:cubicBezTo>
                  <a:pt x="5554" y="1205"/>
                  <a:pt x="5548" y="1199"/>
                  <a:pt x="5530" y="1193"/>
                </a:cubicBezTo>
                <a:cubicBezTo>
                  <a:pt x="5524" y="1228"/>
                  <a:pt x="5524" y="1245"/>
                  <a:pt x="5513" y="1274"/>
                </a:cubicBezTo>
                <a:cubicBezTo>
                  <a:pt x="5524" y="1280"/>
                  <a:pt x="5530" y="1286"/>
                  <a:pt x="5542" y="1286"/>
                </a:cubicBezTo>
                <a:cubicBezTo>
                  <a:pt x="5554" y="1286"/>
                  <a:pt x="5559" y="1280"/>
                  <a:pt x="5571" y="1280"/>
                </a:cubicBezTo>
                <a:cubicBezTo>
                  <a:pt x="5589" y="1280"/>
                  <a:pt x="5757" y="1333"/>
                  <a:pt x="5723" y="1344"/>
                </a:cubicBezTo>
                <a:cubicBezTo>
                  <a:pt x="5658" y="1327"/>
                  <a:pt x="5623" y="1344"/>
                  <a:pt x="5565" y="1333"/>
                </a:cubicBezTo>
                <a:cubicBezTo>
                  <a:pt x="5536" y="1327"/>
                  <a:pt x="5519" y="1304"/>
                  <a:pt x="5490" y="1304"/>
                </a:cubicBezTo>
                <a:lnTo>
                  <a:pt x="5484" y="1309"/>
                </a:lnTo>
                <a:cubicBezTo>
                  <a:pt x="5484" y="1333"/>
                  <a:pt x="5501" y="1350"/>
                  <a:pt x="5524" y="1350"/>
                </a:cubicBezTo>
                <a:cubicBezTo>
                  <a:pt x="5524" y="1368"/>
                  <a:pt x="5519" y="1374"/>
                  <a:pt x="5513" y="1385"/>
                </a:cubicBezTo>
                <a:cubicBezTo>
                  <a:pt x="5495" y="1374"/>
                  <a:pt x="5490" y="1356"/>
                  <a:pt x="5466" y="1356"/>
                </a:cubicBezTo>
                <a:cubicBezTo>
                  <a:pt x="5460" y="1356"/>
                  <a:pt x="5455" y="1362"/>
                  <a:pt x="5449" y="1362"/>
                </a:cubicBezTo>
                <a:cubicBezTo>
                  <a:pt x="5408" y="1362"/>
                  <a:pt x="5408" y="1315"/>
                  <a:pt x="5385" y="1286"/>
                </a:cubicBezTo>
                <a:cubicBezTo>
                  <a:pt x="5361" y="1257"/>
                  <a:pt x="5332" y="1263"/>
                  <a:pt x="5297" y="1263"/>
                </a:cubicBezTo>
                <a:cubicBezTo>
                  <a:pt x="5292" y="1263"/>
                  <a:pt x="5292" y="1263"/>
                  <a:pt x="5286" y="1263"/>
                </a:cubicBezTo>
                <a:cubicBezTo>
                  <a:pt x="5297" y="1286"/>
                  <a:pt x="5315" y="1286"/>
                  <a:pt x="5315" y="1309"/>
                </a:cubicBezTo>
                <a:cubicBezTo>
                  <a:pt x="5315" y="1315"/>
                  <a:pt x="5309" y="1315"/>
                  <a:pt x="5309" y="1321"/>
                </a:cubicBezTo>
                <a:cubicBezTo>
                  <a:pt x="5286" y="1321"/>
                  <a:pt x="5286" y="1321"/>
                  <a:pt x="5286" y="1321"/>
                </a:cubicBezTo>
                <a:cubicBezTo>
                  <a:pt x="5274" y="1321"/>
                  <a:pt x="5268" y="1333"/>
                  <a:pt x="5257" y="1333"/>
                </a:cubicBezTo>
                <a:cubicBezTo>
                  <a:pt x="5245" y="1333"/>
                  <a:pt x="5239" y="1315"/>
                  <a:pt x="5228" y="1309"/>
                </a:cubicBezTo>
                <a:cubicBezTo>
                  <a:pt x="5204" y="1280"/>
                  <a:pt x="5175" y="1269"/>
                  <a:pt x="5175" y="1228"/>
                </a:cubicBezTo>
                <a:cubicBezTo>
                  <a:pt x="5175" y="1222"/>
                  <a:pt x="5181" y="1216"/>
                  <a:pt x="5181" y="1205"/>
                </a:cubicBezTo>
                <a:cubicBezTo>
                  <a:pt x="5158" y="1211"/>
                  <a:pt x="5158" y="1211"/>
                  <a:pt x="5158" y="1211"/>
                </a:cubicBezTo>
                <a:cubicBezTo>
                  <a:pt x="5152" y="1211"/>
                  <a:pt x="5152" y="1205"/>
                  <a:pt x="5146" y="1205"/>
                </a:cubicBezTo>
                <a:cubicBezTo>
                  <a:pt x="5140" y="1205"/>
                  <a:pt x="5140" y="1211"/>
                  <a:pt x="5134" y="1211"/>
                </a:cubicBezTo>
                <a:cubicBezTo>
                  <a:pt x="5134" y="1228"/>
                  <a:pt x="5129" y="1234"/>
                  <a:pt x="5129" y="1251"/>
                </a:cubicBezTo>
                <a:cubicBezTo>
                  <a:pt x="5129" y="1257"/>
                  <a:pt x="5134" y="1257"/>
                  <a:pt x="5134" y="1263"/>
                </a:cubicBezTo>
                <a:cubicBezTo>
                  <a:pt x="5169" y="1263"/>
                  <a:pt x="5169" y="1263"/>
                  <a:pt x="5169" y="1263"/>
                </a:cubicBezTo>
                <a:cubicBezTo>
                  <a:pt x="5169" y="1327"/>
                  <a:pt x="5169" y="1327"/>
                  <a:pt x="5169" y="1327"/>
                </a:cubicBezTo>
                <a:cubicBezTo>
                  <a:pt x="5158" y="1339"/>
                  <a:pt x="5134" y="1339"/>
                  <a:pt x="5134" y="1350"/>
                </a:cubicBezTo>
                <a:cubicBezTo>
                  <a:pt x="5134" y="1368"/>
                  <a:pt x="5146" y="1374"/>
                  <a:pt x="5146" y="1385"/>
                </a:cubicBezTo>
                <a:cubicBezTo>
                  <a:pt x="5146" y="1408"/>
                  <a:pt x="5111" y="1414"/>
                  <a:pt x="5111" y="1437"/>
                </a:cubicBezTo>
                <a:cubicBezTo>
                  <a:pt x="5111" y="1472"/>
                  <a:pt x="5158" y="1455"/>
                  <a:pt x="5181" y="1472"/>
                </a:cubicBezTo>
                <a:cubicBezTo>
                  <a:pt x="5204" y="1502"/>
                  <a:pt x="5198" y="1537"/>
                  <a:pt x="5210" y="1571"/>
                </a:cubicBezTo>
                <a:cubicBezTo>
                  <a:pt x="5228" y="1566"/>
                  <a:pt x="5245" y="1571"/>
                  <a:pt x="5263" y="1560"/>
                </a:cubicBezTo>
                <a:cubicBezTo>
                  <a:pt x="5274" y="1566"/>
                  <a:pt x="5274" y="1566"/>
                  <a:pt x="5274" y="1566"/>
                </a:cubicBezTo>
                <a:cubicBezTo>
                  <a:pt x="5257" y="1583"/>
                  <a:pt x="5245" y="1589"/>
                  <a:pt x="5222" y="1600"/>
                </a:cubicBezTo>
                <a:cubicBezTo>
                  <a:pt x="5251" y="1641"/>
                  <a:pt x="5280" y="1665"/>
                  <a:pt x="5216" y="1624"/>
                </a:cubicBezTo>
                <a:cubicBezTo>
                  <a:pt x="5233" y="1670"/>
                  <a:pt x="5245" y="1700"/>
                  <a:pt x="5274" y="1740"/>
                </a:cubicBezTo>
                <a:cubicBezTo>
                  <a:pt x="5268" y="1752"/>
                  <a:pt x="5268" y="1752"/>
                  <a:pt x="5268" y="1752"/>
                </a:cubicBezTo>
                <a:cubicBezTo>
                  <a:pt x="5233" y="1729"/>
                  <a:pt x="5210" y="1717"/>
                  <a:pt x="5181" y="1694"/>
                </a:cubicBezTo>
                <a:cubicBezTo>
                  <a:pt x="5158" y="1670"/>
                  <a:pt x="5164" y="1630"/>
                  <a:pt x="5134" y="1630"/>
                </a:cubicBezTo>
                <a:cubicBezTo>
                  <a:pt x="5117" y="1630"/>
                  <a:pt x="5129" y="1659"/>
                  <a:pt x="5129" y="1676"/>
                </a:cubicBezTo>
                <a:cubicBezTo>
                  <a:pt x="5129" y="1705"/>
                  <a:pt x="5152" y="1717"/>
                  <a:pt x="5164" y="1746"/>
                </a:cubicBezTo>
                <a:cubicBezTo>
                  <a:pt x="5158" y="1752"/>
                  <a:pt x="5146" y="1758"/>
                  <a:pt x="5134" y="1758"/>
                </a:cubicBezTo>
                <a:cubicBezTo>
                  <a:pt x="5134" y="1787"/>
                  <a:pt x="5105" y="1793"/>
                  <a:pt x="5105" y="1822"/>
                </a:cubicBezTo>
                <a:cubicBezTo>
                  <a:pt x="5105" y="1833"/>
                  <a:pt x="5111" y="1839"/>
                  <a:pt x="5111" y="1851"/>
                </a:cubicBezTo>
                <a:cubicBezTo>
                  <a:pt x="5111" y="1886"/>
                  <a:pt x="5094" y="2031"/>
                  <a:pt x="5094" y="1926"/>
                </a:cubicBezTo>
                <a:cubicBezTo>
                  <a:pt x="5094" y="1909"/>
                  <a:pt x="5100" y="1897"/>
                  <a:pt x="5100" y="1880"/>
                </a:cubicBezTo>
                <a:cubicBezTo>
                  <a:pt x="5100" y="1839"/>
                  <a:pt x="5065" y="1828"/>
                  <a:pt x="5030" y="1804"/>
                </a:cubicBezTo>
                <a:cubicBezTo>
                  <a:pt x="4989" y="1763"/>
                  <a:pt x="5006" y="1717"/>
                  <a:pt x="4977" y="1665"/>
                </a:cubicBezTo>
                <a:cubicBezTo>
                  <a:pt x="4954" y="1624"/>
                  <a:pt x="4902" y="1618"/>
                  <a:pt x="4902" y="1571"/>
                </a:cubicBezTo>
                <a:cubicBezTo>
                  <a:pt x="4902" y="1554"/>
                  <a:pt x="4907" y="1548"/>
                  <a:pt x="4907" y="1531"/>
                </a:cubicBezTo>
                <a:cubicBezTo>
                  <a:pt x="4907" y="1513"/>
                  <a:pt x="4907" y="1513"/>
                  <a:pt x="4907" y="1513"/>
                </a:cubicBezTo>
                <a:cubicBezTo>
                  <a:pt x="4896" y="1507"/>
                  <a:pt x="4890" y="1507"/>
                  <a:pt x="4872" y="1502"/>
                </a:cubicBezTo>
                <a:cubicBezTo>
                  <a:pt x="4878" y="1478"/>
                  <a:pt x="4878" y="1478"/>
                  <a:pt x="4878" y="1478"/>
                </a:cubicBezTo>
                <a:cubicBezTo>
                  <a:pt x="4855" y="1449"/>
                  <a:pt x="4808" y="1443"/>
                  <a:pt x="4808" y="1403"/>
                </a:cubicBezTo>
                <a:cubicBezTo>
                  <a:pt x="4808" y="1374"/>
                  <a:pt x="4826" y="1362"/>
                  <a:pt x="4832" y="1333"/>
                </a:cubicBezTo>
                <a:cubicBezTo>
                  <a:pt x="4814" y="1333"/>
                  <a:pt x="4808" y="1333"/>
                  <a:pt x="4791" y="1333"/>
                </a:cubicBezTo>
                <a:cubicBezTo>
                  <a:pt x="4779" y="1374"/>
                  <a:pt x="4756" y="1391"/>
                  <a:pt x="4715" y="1397"/>
                </a:cubicBezTo>
                <a:cubicBezTo>
                  <a:pt x="4721" y="1420"/>
                  <a:pt x="4715" y="1432"/>
                  <a:pt x="4715" y="1455"/>
                </a:cubicBezTo>
                <a:cubicBezTo>
                  <a:pt x="4715" y="1478"/>
                  <a:pt x="4733" y="1490"/>
                  <a:pt x="4756" y="1496"/>
                </a:cubicBezTo>
                <a:cubicBezTo>
                  <a:pt x="4750" y="1502"/>
                  <a:pt x="4750" y="1507"/>
                  <a:pt x="4750" y="1513"/>
                </a:cubicBezTo>
                <a:cubicBezTo>
                  <a:pt x="4715" y="1513"/>
                  <a:pt x="4692" y="1525"/>
                  <a:pt x="4657" y="1525"/>
                </a:cubicBezTo>
                <a:cubicBezTo>
                  <a:pt x="4640" y="1525"/>
                  <a:pt x="4634" y="1507"/>
                  <a:pt x="4622" y="1502"/>
                </a:cubicBezTo>
                <a:cubicBezTo>
                  <a:pt x="4616" y="1542"/>
                  <a:pt x="4622" y="1560"/>
                  <a:pt x="4622" y="1600"/>
                </a:cubicBezTo>
                <a:cubicBezTo>
                  <a:pt x="4611" y="1600"/>
                  <a:pt x="4611" y="1600"/>
                  <a:pt x="4611" y="1600"/>
                </a:cubicBezTo>
                <a:cubicBezTo>
                  <a:pt x="4552" y="1612"/>
                  <a:pt x="4535" y="1647"/>
                  <a:pt x="4500" y="1694"/>
                </a:cubicBezTo>
                <a:cubicBezTo>
                  <a:pt x="4471" y="1740"/>
                  <a:pt x="4436" y="1763"/>
                  <a:pt x="4436" y="1816"/>
                </a:cubicBezTo>
                <a:cubicBezTo>
                  <a:pt x="4436" y="1886"/>
                  <a:pt x="4453" y="1926"/>
                  <a:pt x="4459" y="1991"/>
                </a:cubicBezTo>
                <a:cubicBezTo>
                  <a:pt x="4459" y="2031"/>
                  <a:pt x="4442" y="2060"/>
                  <a:pt x="4471" y="2089"/>
                </a:cubicBezTo>
                <a:cubicBezTo>
                  <a:pt x="4488" y="2113"/>
                  <a:pt x="4552" y="2095"/>
                  <a:pt x="4552" y="2130"/>
                </a:cubicBezTo>
                <a:cubicBezTo>
                  <a:pt x="4552" y="2206"/>
                  <a:pt x="4482" y="2241"/>
                  <a:pt x="4412" y="2282"/>
                </a:cubicBezTo>
                <a:cubicBezTo>
                  <a:pt x="4360" y="2311"/>
                  <a:pt x="4337" y="2346"/>
                  <a:pt x="4273" y="2357"/>
                </a:cubicBezTo>
                <a:cubicBezTo>
                  <a:pt x="4249" y="2363"/>
                  <a:pt x="4255" y="2392"/>
                  <a:pt x="4238" y="2404"/>
                </a:cubicBezTo>
                <a:cubicBezTo>
                  <a:pt x="4244" y="2421"/>
                  <a:pt x="4255" y="2427"/>
                  <a:pt x="4255" y="2450"/>
                </a:cubicBezTo>
                <a:cubicBezTo>
                  <a:pt x="4255" y="2474"/>
                  <a:pt x="4232" y="2491"/>
                  <a:pt x="4209" y="2491"/>
                </a:cubicBezTo>
                <a:cubicBezTo>
                  <a:pt x="4203" y="2491"/>
                  <a:pt x="4197" y="2497"/>
                  <a:pt x="4186" y="2497"/>
                </a:cubicBezTo>
                <a:cubicBezTo>
                  <a:pt x="4191" y="2509"/>
                  <a:pt x="4191" y="2509"/>
                  <a:pt x="4191" y="2520"/>
                </a:cubicBezTo>
                <a:cubicBezTo>
                  <a:pt x="4191" y="2619"/>
                  <a:pt x="4139" y="2666"/>
                  <a:pt x="4086" y="2741"/>
                </a:cubicBezTo>
                <a:cubicBezTo>
                  <a:pt x="4023" y="2817"/>
                  <a:pt x="3988" y="2870"/>
                  <a:pt x="3906" y="2928"/>
                </a:cubicBezTo>
                <a:cubicBezTo>
                  <a:pt x="3825" y="2980"/>
                  <a:pt x="3766" y="2998"/>
                  <a:pt x="3673" y="3033"/>
                </a:cubicBezTo>
                <a:cubicBezTo>
                  <a:pt x="3592" y="3067"/>
                  <a:pt x="3551" y="3108"/>
                  <a:pt x="3464" y="3108"/>
                </a:cubicBezTo>
                <a:cubicBezTo>
                  <a:pt x="3400" y="3108"/>
                  <a:pt x="3400" y="3108"/>
                  <a:pt x="3400" y="3108"/>
                </a:cubicBezTo>
                <a:cubicBezTo>
                  <a:pt x="3306" y="3108"/>
                  <a:pt x="3260" y="3178"/>
                  <a:pt x="3167" y="3178"/>
                </a:cubicBezTo>
                <a:cubicBezTo>
                  <a:pt x="3103" y="3178"/>
                  <a:pt x="3074" y="3126"/>
                  <a:pt x="3010" y="3126"/>
                </a:cubicBezTo>
                <a:cubicBezTo>
                  <a:pt x="2998" y="3126"/>
                  <a:pt x="2998" y="3132"/>
                  <a:pt x="2992" y="3132"/>
                </a:cubicBezTo>
                <a:cubicBezTo>
                  <a:pt x="2992" y="3143"/>
                  <a:pt x="2992" y="3149"/>
                  <a:pt x="2992" y="3161"/>
                </a:cubicBezTo>
                <a:cubicBezTo>
                  <a:pt x="2975" y="3161"/>
                  <a:pt x="2969" y="3149"/>
                  <a:pt x="2957" y="3149"/>
                </a:cubicBezTo>
                <a:cubicBezTo>
                  <a:pt x="2887" y="3149"/>
                  <a:pt x="2882" y="3225"/>
                  <a:pt x="2829" y="3271"/>
                </a:cubicBezTo>
                <a:cubicBezTo>
                  <a:pt x="2777" y="3312"/>
                  <a:pt x="2730" y="3324"/>
                  <a:pt x="2666" y="3324"/>
                </a:cubicBezTo>
                <a:cubicBezTo>
                  <a:pt x="2619" y="3324"/>
                  <a:pt x="2619" y="3324"/>
                  <a:pt x="2619" y="3324"/>
                </a:cubicBezTo>
                <a:cubicBezTo>
                  <a:pt x="2550" y="3341"/>
                  <a:pt x="2497" y="3341"/>
                  <a:pt x="2433" y="3376"/>
                </a:cubicBezTo>
                <a:cubicBezTo>
                  <a:pt x="2387" y="3405"/>
                  <a:pt x="2375" y="3440"/>
                  <a:pt x="2334" y="3469"/>
                </a:cubicBezTo>
                <a:cubicBezTo>
                  <a:pt x="2264" y="3522"/>
                  <a:pt x="2206" y="3539"/>
                  <a:pt x="2119" y="3539"/>
                </a:cubicBezTo>
                <a:cubicBezTo>
                  <a:pt x="2072" y="3539"/>
                  <a:pt x="2055" y="3481"/>
                  <a:pt x="2002" y="3481"/>
                </a:cubicBezTo>
                <a:cubicBezTo>
                  <a:pt x="1944" y="3481"/>
                  <a:pt x="1915" y="3527"/>
                  <a:pt x="1863" y="3527"/>
                </a:cubicBezTo>
                <a:cubicBezTo>
                  <a:pt x="1845" y="3527"/>
                  <a:pt x="1839" y="3522"/>
                  <a:pt x="1828" y="3522"/>
                </a:cubicBezTo>
                <a:cubicBezTo>
                  <a:pt x="1828" y="3516"/>
                  <a:pt x="1857" y="3411"/>
                  <a:pt x="1839" y="3446"/>
                </a:cubicBezTo>
                <a:cubicBezTo>
                  <a:pt x="1775" y="3533"/>
                  <a:pt x="1705" y="3556"/>
                  <a:pt x="1607" y="3603"/>
                </a:cubicBezTo>
                <a:cubicBezTo>
                  <a:pt x="1589" y="3591"/>
                  <a:pt x="1589" y="3591"/>
                  <a:pt x="1589" y="3591"/>
                </a:cubicBezTo>
                <a:cubicBezTo>
                  <a:pt x="1572" y="3615"/>
                  <a:pt x="1577" y="3644"/>
                  <a:pt x="1554" y="3656"/>
                </a:cubicBezTo>
                <a:cubicBezTo>
                  <a:pt x="1508" y="3685"/>
                  <a:pt x="1455" y="3679"/>
                  <a:pt x="1420" y="3719"/>
                </a:cubicBezTo>
                <a:cubicBezTo>
                  <a:pt x="1356" y="3784"/>
                  <a:pt x="1333" y="3830"/>
                  <a:pt x="1263" y="3888"/>
                </a:cubicBezTo>
                <a:cubicBezTo>
                  <a:pt x="1164" y="3976"/>
                  <a:pt x="1088" y="3999"/>
                  <a:pt x="960" y="4028"/>
                </a:cubicBezTo>
                <a:cubicBezTo>
                  <a:pt x="925" y="4040"/>
                  <a:pt x="914" y="4075"/>
                  <a:pt x="879" y="4075"/>
                </a:cubicBezTo>
                <a:cubicBezTo>
                  <a:pt x="867" y="4075"/>
                  <a:pt x="856" y="4075"/>
                  <a:pt x="844" y="4075"/>
                </a:cubicBezTo>
                <a:cubicBezTo>
                  <a:pt x="821" y="4110"/>
                  <a:pt x="826" y="4145"/>
                  <a:pt x="803" y="4179"/>
                </a:cubicBezTo>
                <a:cubicBezTo>
                  <a:pt x="780" y="4220"/>
                  <a:pt x="751" y="4238"/>
                  <a:pt x="739" y="4284"/>
                </a:cubicBezTo>
                <a:cubicBezTo>
                  <a:pt x="727" y="4342"/>
                  <a:pt x="733" y="4389"/>
                  <a:pt x="687" y="4424"/>
                </a:cubicBezTo>
                <a:cubicBezTo>
                  <a:pt x="681" y="4412"/>
                  <a:pt x="669" y="4406"/>
                  <a:pt x="658" y="4401"/>
                </a:cubicBezTo>
                <a:cubicBezTo>
                  <a:pt x="646" y="4430"/>
                  <a:pt x="623" y="4436"/>
                  <a:pt x="593" y="4447"/>
                </a:cubicBezTo>
                <a:cubicBezTo>
                  <a:pt x="588" y="4436"/>
                  <a:pt x="582" y="4424"/>
                  <a:pt x="582" y="4406"/>
                </a:cubicBezTo>
                <a:cubicBezTo>
                  <a:pt x="582" y="4383"/>
                  <a:pt x="593" y="4371"/>
                  <a:pt x="593" y="4342"/>
                </a:cubicBezTo>
                <a:cubicBezTo>
                  <a:pt x="559" y="4249"/>
                  <a:pt x="559" y="4249"/>
                  <a:pt x="559" y="4249"/>
                </a:cubicBezTo>
                <a:cubicBezTo>
                  <a:pt x="564" y="4232"/>
                  <a:pt x="564" y="4226"/>
                  <a:pt x="564" y="4208"/>
                </a:cubicBezTo>
                <a:cubicBezTo>
                  <a:pt x="553" y="4139"/>
                  <a:pt x="553" y="4139"/>
                  <a:pt x="553" y="4139"/>
                </a:cubicBezTo>
                <a:cubicBezTo>
                  <a:pt x="559" y="4121"/>
                  <a:pt x="582" y="4110"/>
                  <a:pt x="582" y="4086"/>
                </a:cubicBezTo>
                <a:cubicBezTo>
                  <a:pt x="582" y="4080"/>
                  <a:pt x="576" y="4069"/>
                  <a:pt x="570" y="4069"/>
                </a:cubicBezTo>
                <a:cubicBezTo>
                  <a:pt x="524" y="4069"/>
                  <a:pt x="512" y="4121"/>
                  <a:pt x="495" y="4162"/>
                </a:cubicBezTo>
                <a:cubicBezTo>
                  <a:pt x="477" y="4208"/>
                  <a:pt x="466" y="4238"/>
                  <a:pt x="442" y="4278"/>
                </a:cubicBezTo>
                <a:cubicBezTo>
                  <a:pt x="425" y="4319"/>
                  <a:pt x="425" y="4342"/>
                  <a:pt x="413" y="4377"/>
                </a:cubicBezTo>
                <a:cubicBezTo>
                  <a:pt x="396" y="4424"/>
                  <a:pt x="372" y="4447"/>
                  <a:pt x="372" y="4494"/>
                </a:cubicBezTo>
                <a:cubicBezTo>
                  <a:pt x="372" y="4581"/>
                  <a:pt x="442" y="4622"/>
                  <a:pt x="442" y="4709"/>
                </a:cubicBezTo>
                <a:cubicBezTo>
                  <a:pt x="442" y="4732"/>
                  <a:pt x="419" y="4738"/>
                  <a:pt x="419" y="4762"/>
                </a:cubicBezTo>
                <a:cubicBezTo>
                  <a:pt x="419" y="4797"/>
                  <a:pt x="425" y="4814"/>
                  <a:pt x="425" y="4843"/>
                </a:cubicBezTo>
                <a:cubicBezTo>
                  <a:pt x="425" y="4925"/>
                  <a:pt x="372" y="4960"/>
                  <a:pt x="332" y="5035"/>
                </a:cubicBezTo>
                <a:cubicBezTo>
                  <a:pt x="267" y="5157"/>
                  <a:pt x="233" y="5239"/>
                  <a:pt x="233" y="5379"/>
                </a:cubicBezTo>
                <a:cubicBezTo>
                  <a:pt x="233" y="5524"/>
                  <a:pt x="384" y="5582"/>
                  <a:pt x="361" y="5728"/>
                </a:cubicBezTo>
                <a:cubicBezTo>
                  <a:pt x="361" y="5757"/>
                  <a:pt x="361" y="5786"/>
                  <a:pt x="390" y="5804"/>
                </a:cubicBezTo>
                <a:cubicBezTo>
                  <a:pt x="413" y="5815"/>
                  <a:pt x="436" y="5821"/>
                  <a:pt x="448" y="5844"/>
                </a:cubicBezTo>
                <a:cubicBezTo>
                  <a:pt x="477" y="5926"/>
                  <a:pt x="477" y="5984"/>
                  <a:pt x="530" y="6054"/>
                </a:cubicBezTo>
                <a:cubicBezTo>
                  <a:pt x="564" y="6095"/>
                  <a:pt x="576" y="6124"/>
                  <a:pt x="611" y="6159"/>
                </a:cubicBezTo>
                <a:cubicBezTo>
                  <a:pt x="629" y="6188"/>
                  <a:pt x="658" y="6199"/>
                  <a:pt x="658" y="6229"/>
                </a:cubicBezTo>
                <a:cubicBezTo>
                  <a:pt x="658" y="6234"/>
                  <a:pt x="646" y="6240"/>
                  <a:pt x="646" y="6246"/>
                </a:cubicBezTo>
                <a:cubicBezTo>
                  <a:pt x="646" y="6258"/>
                  <a:pt x="652" y="6264"/>
                  <a:pt x="652" y="6275"/>
                </a:cubicBezTo>
                <a:cubicBezTo>
                  <a:pt x="652" y="6281"/>
                  <a:pt x="634" y="6281"/>
                  <a:pt x="634" y="6287"/>
                </a:cubicBezTo>
                <a:cubicBezTo>
                  <a:pt x="629" y="6310"/>
                  <a:pt x="634" y="6322"/>
                  <a:pt x="634" y="6339"/>
                </a:cubicBezTo>
                <a:cubicBezTo>
                  <a:pt x="629" y="6357"/>
                  <a:pt x="611" y="6362"/>
                  <a:pt x="611" y="6386"/>
                </a:cubicBezTo>
                <a:cubicBezTo>
                  <a:pt x="611" y="6409"/>
                  <a:pt x="629" y="6421"/>
                  <a:pt x="629" y="6444"/>
                </a:cubicBezTo>
                <a:cubicBezTo>
                  <a:pt x="629" y="6479"/>
                  <a:pt x="599" y="6520"/>
                  <a:pt x="559" y="6520"/>
                </a:cubicBezTo>
                <a:cubicBezTo>
                  <a:pt x="524" y="6520"/>
                  <a:pt x="530" y="6473"/>
                  <a:pt x="512" y="6444"/>
                </a:cubicBezTo>
                <a:cubicBezTo>
                  <a:pt x="495" y="6409"/>
                  <a:pt x="471" y="6397"/>
                  <a:pt x="460" y="6362"/>
                </a:cubicBezTo>
                <a:cubicBezTo>
                  <a:pt x="448" y="6362"/>
                  <a:pt x="448" y="6362"/>
                  <a:pt x="448" y="6362"/>
                </a:cubicBezTo>
                <a:cubicBezTo>
                  <a:pt x="425" y="6386"/>
                  <a:pt x="396" y="6397"/>
                  <a:pt x="355" y="6351"/>
                </a:cubicBezTo>
                <a:cubicBezTo>
                  <a:pt x="355" y="6304"/>
                  <a:pt x="384" y="6275"/>
                  <a:pt x="384" y="6229"/>
                </a:cubicBezTo>
                <a:cubicBezTo>
                  <a:pt x="384" y="6194"/>
                  <a:pt x="355" y="6182"/>
                  <a:pt x="337" y="6153"/>
                </a:cubicBezTo>
                <a:cubicBezTo>
                  <a:pt x="308" y="6112"/>
                  <a:pt x="303" y="6089"/>
                  <a:pt x="267" y="6054"/>
                </a:cubicBezTo>
                <a:cubicBezTo>
                  <a:pt x="250" y="6060"/>
                  <a:pt x="250" y="6060"/>
                  <a:pt x="250" y="6060"/>
                </a:cubicBezTo>
                <a:cubicBezTo>
                  <a:pt x="244" y="6077"/>
                  <a:pt x="244" y="6083"/>
                  <a:pt x="244" y="6101"/>
                </a:cubicBezTo>
                <a:cubicBezTo>
                  <a:pt x="244" y="6135"/>
                  <a:pt x="244" y="6135"/>
                  <a:pt x="244" y="6135"/>
                </a:cubicBezTo>
                <a:cubicBezTo>
                  <a:pt x="244" y="6176"/>
                  <a:pt x="273" y="6188"/>
                  <a:pt x="291" y="6229"/>
                </a:cubicBezTo>
                <a:cubicBezTo>
                  <a:pt x="308" y="6281"/>
                  <a:pt x="308" y="6316"/>
                  <a:pt x="343" y="6362"/>
                </a:cubicBezTo>
                <a:cubicBezTo>
                  <a:pt x="367" y="6403"/>
                  <a:pt x="401" y="6409"/>
                  <a:pt x="442" y="6438"/>
                </a:cubicBezTo>
                <a:cubicBezTo>
                  <a:pt x="471" y="6461"/>
                  <a:pt x="466" y="6502"/>
                  <a:pt x="466" y="6543"/>
                </a:cubicBezTo>
                <a:cubicBezTo>
                  <a:pt x="466" y="6566"/>
                  <a:pt x="448" y="6578"/>
                  <a:pt x="436" y="6595"/>
                </a:cubicBezTo>
                <a:cubicBezTo>
                  <a:pt x="413" y="6619"/>
                  <a:pt x="407" y="6648"/>
                  <a:pt x="378" y="6648"/>
                </a:cubicBezTo>
                <a:cubicBezTo>
                  <a:pt x="361" y="6648"/>
                  <a:pt x="355" y="6630"/>
                  <a:pt x="343" y="6624"/>
                </a:cubicBezTo>
                <a:cubicBezTo>
                  <a:pt x="320" y="6613"/>
                  <a:pt x="291" y="6607"/>
                  <a:pt x="291" y="6584"/>
                </a:cubicBezTo>
                <a:cubicBezTo>
                  <a:pt x="291" y="6560"/>
                  <a:pt x="297" y="6549"/>
                  <a:pt x="297" y="6525"/>
                </a:cubicBezTo>
                <a:cubicBezTo>
                  <a:pt x="279" y="6514"/>
                  <a:pt x="262" y="6508"/>
                  <a:pt x="250" y="6490"/>
                </a:cubicBezTo>
                <a:cubicBezTo>
                  <a:pt x="256" y="6473"/>
                  <a:pt x="262" y="6461"/>
                  <a:pt x="262" y="6444"/>
                </a:cubicBezTo>
                <a:cubicBezTo>
                  <a:pt x="262" y="6421"/>
                  <a:pt x="250" y="6403"/>
                  <a:pt x="233" y="6392"/>
                </a:cubicBezTo>
                <a:cubicBezTo>
                  <a:pt x="215" y="6392"/>
                  <a:pt x="215" y="6392"/>
                  <a:pt x="215" y="6392"/>
                </a:cubicBezTo>
                <a:cubicBezTo>
                  <a:pt x="215" y="6421"/>
                  <a:pt x="215" y="6421"/>
                  <a:pt x="215" y="6421"/>
                </a:cubicBezTo>
                <a:cubicBezTo>
                  <a:pt x="227" y="6461"/>
                  <a:pt x="227" y="6461"/>
                  <a:pt x="227" y="6461"/>
                </a:cubicBezTo>
                <a:cubicBezTo>
                  <a:pt x="227" y="6502"/>
                  <a:pt x="227" y="6502"/>
                  <a:pt x="227" y="6502"/>
                </a:cubicBezTo>
                <a:cubicBezTo>
                  <a:pt x="215" y="6508"/>
                  <a:pt x="215" y="6508"/>
                  <a:pt x="215" y="6508"/>
                </a:cubicBezTo>
                <a:cubicBezTo>
                  <a:pt x="209" y="6490"/>
                  <a:pt x="204" y="6473"/>
                  <a:pt x="186" y="6461"/>
                </a:cubicBezTo>
                <a:cubicBezTo>
                  <a:pt x="180" y="6461"/>
                  <a:pt x="180" y="6461"/>
                  <a:pt x="180" y="6461"/>
                </a:cubicBezTo>
                <a:cubicBezTo>
                  <a:pt x="186" y="6496"/>
                  <a:pt x="215" y="6502"/>
                  <a:pt x="238" y="6537"/>
                </a:cubicBezTo>
                <a:cubicBezTo>
                  <a:pt x="273" y="6601"/>
                  <a:pt x="308" y="6630"/>
                  <a:pt x="355" y="6688"/>
                </a:cubicBezTo>
                <a:cubicBezTo>
                  <a:pt x="407" y="6747"/>
                  <a:pt x="419" y="6787"/>
                  <a:pt x="454" y="6851"/>
                </a:cubicBezTo>
                <a:cubicBezTo>
                  <a:pt x="524" y="6956"/>
                  <a:pt x="570" y="7020"/>
                  <a:pt x="582" y="7148"/>
                </a:cubicBezTo>
                <a:cubicBezTo>
                  <a:pt x="588" y="7148"/>
                  <a:pt x="593" y="7148"/>
                  <a:pt x="599" y="7148"/>
                </a:cubicBezTo>
                <a:cubicBezTo>
                  <a:pt x="605" y="7160"/>
                  <a:pt x="605" y="7160"/>
                  <a:pt x="605" y="7160"/>
                </a:cubicBezTo>
                <a:cubicBezTo>
                  <a:pt x="570" y="7195"/>
                  <a:pt x="576" y="7230"/>
                  <a:pt x="576" y="7276"/>
                </a:cubicBezTo>
                <a:cubicBezTo>
                  <a:pt x="576" y="7335"/>
                  <a:pt x="570" y="7375"/>
                  <a:pt x="599" y="7428"/>
                </a:cubicBezTo>
                <a:cubicBezTo>
                  <a:pt x="611" y="7445"/>
                  <a:pt x="634" y="7439"/>
                  <a:pt x="646" y="7457"/>
                </a:cubicBezTo>
                <a:cubicBezTo>
                  <a:pt x="669" y="7479"/>
                  <a:pt x="669" y="7497"/>
                  <a:pt x="687" y="7520"/>
                </a:cubicBezTo>
                <a:cubicBezTo>
                  <a:pt x="733" y="7578"/>
                  <a:pt x="768" y="7607"/>
                  <a:pt x="786" y="7677"/>
                </a:cubicBezTo>
                <a:cubicBezTo>
                  <a:pt x="815" y="7747"/>
                  <a:pt x="803" y="7793"/>
                  <a:pt x="838" y="7858"/>
                </a:cubicBezTo>
                <a:cubicBezTo>
                  <a:pt x="861" y="7898"/>
                  <a:pt x="896" y="7904"/>
                  <a:pt x="925" y="7939"/>
                </a:cubicBezTo>
                <a:cubicBezTo>
                  <a:pt x="989" y="8026"/>
                  <a:pt x="995" y="8096"/>
                  <a:pt x="995" y="8207"/>
                </a:cubicBezTo>
                <a:cubicBezTo>
                  <a:pt x="995" y="8242"/>
                  <a:pt x="978" y="8265"/>
                  <a:pt x="978" y="8306"/>
                </a:cubicBezTo>
                <a:cubicBezTo>
                  <a:pt x="978" y="8393"/>
                  <a:pt x="978" y="8393"/>
                  <a:pt x="978" y="8393"/>
                </a:cubicBezTo>
                <a:cubicBezTo>
                  <a:pt x="978" y="8416"/>
                  <a:pt x="972" y="8434"/>
                  <a:pt x="972" y="8463"/>
                </a:cubicBezTo>
                <a:cubicBezTo>
                  <a:pt x="972" y="8498"/>
                  <a:pt x="995" y="8510"/>
                  <a:pt x="1001" y="8539"/>
                </a:cubicBezTo>
                <a:cubicBezTo>
                  <a:pt x="1024" y="8608"/>
                  <a:pt x="1013" y="8649"/>
                  <a:pt x="1024" y="8719"/>
                </a:cubicBezTo>
                <a:cubicBezTo>
                  <a:pt x="1042" y="8824"/>
                  <a:pt x="1083" y="8876"/>
                  <a:pt x="1129" y="8969"/>
                </a:cubicBezTo>
                <a:cubicBezTo>
                  <a:pt x="1199" y="9092"/>
                  <a:pt x="1228" y="9167"/>
                  <a:pt x="1281" y="9295"/>
                </a:cubicBezTo>
                <a:cubicBezTo>
                  <a:pt x="1310" y="9360"/>
                  <a:pt x="1356" y="9389"/>
                  <a:pt x="1356" y="9458"/>
                </a:cubicBezTo>
                <a:cubicBezTo>
                  <a:pt x="1356" y="9534"/>
                  <a:pt x="1356" y="9534"/>
                  <a:pt x="1356" y="9534"/>
                </a:cubicBezTo>
                <a:cubicBezTo>
                  <a:pt x="1356" y="9546"/>
                  <a:pt x="1350" y="9552"/>
                  <a:pt x="1350" y="9563"/>
                </a:cubicBezTo>
                <a:cubicBezTo>
                  <a:pt x="1350" y="9604"/>
                  <a:pt x="1368" y="9627"/>
                  <a:pt x="1368" y="9674"/>
                </a:cubicBezTo>
                <a:cubicBezTo>
                  <a:pt x="1368" y="9703"/>
                  <a:pt x="1362" y="9720"/>
                  <a:pt x="1350" y="9744"/>
                </a:cubicBezTo>
                <a:cubicBezTo>
                  <a:pt x="1362" y="9784"/>
                  <a:pt x="1362" y="9784"/>
                  <a:pt x="1362" y="9784"/>
                </a:cubicBezTo>
                <a:cubicBezTo>
                  <a:pt x="1350" y="9819"/>
                  <a:pt x="1356" y="9843"/>
                  <a:pt x="1345" y="9872"/>
                </a:cubicBezTo>
                <a:cubicBezTo>
                  <a:pt x="1339" y="9883"/>
                  <a:pt x="1321" y="9883"/>
                  <a:pt x="1310" y="9889"/>
                </a:cubicBezTo>
                <a:cubicBezTo>
                  <a:pt x="1292" y="9907"/>
                  <a:pt x="1292" y="9930"/>
                  <a:pt x="1286" y="9959"/>
                </a:cubicBezTo>
                <a:cubicBezTo>
                  <a:pt x="1327" y="10209"/>
                  <a:pt x="1327" y="10209"/>
                  <a:pt x="1327" y="10209"/>
                </a:cubicBezTo>
                <a:cubicBezTo>
                  <a:pt x="1327" y="10291"/>
                  <a:pt x="1304" y="10338"/>
                  <a:pt x="1263" y="10413"/>
                </a:cubicBezTo>
                <a:cubicBezTo>
                  <a:pt x="1228" y="10483"/>
                  <a:pt x="1187" y="10535"/>
                  <a:pt x="1106" y="10535"/>
                </a:cubicBezTo>
                <a:cubicBezTo>
                  <a:pt x="1065" y="10535"/>
                  <a:pt x="1053" y="10495"/>
                  <a:pt x="1013" y="10471"/>
                </a:cubicBezTo>
                <a:cubicBezTo>
                  <a:pt x="1013" y="10518"/>
                  <a:pt x="1013" y="10518"/>
                  <a:pt x="1013" y="10518"/>
                </a:cubicBezTo>
                <a:cubicBezTo>
                  <a:pt x="1013" y="10541"/>
                  <a:pt x="1001" y="10547"/>
                  <a:pt x="1001" y="10564"/>
                </a:cubicBezTo>
                <a:cubicBezTo>
                  <a:pt x="1001" y="10704"/>
                  <a:pt x="1001" y="10704"/>
                  <a:pt x="1001" y="10704"/>
                </a:cubicBezTo>
                <a:cubicBezTo>
                  <a:pt x="1001" y="10751"/>
                  <a:pt x="1013" y="10780"/>
                  <a:pt x="1024" y="10827"/>
                </a:cubicBezTo>
                <a:cubicBezTo>
                  <a:pt x="1036" y="10873"/>
                  <a:pt x="1036" y="10902"/>
                  <a:pt x="1071" y="10931"/>
                </a:cubicBezTo>
                <a:cubicBezTo>
                  <a:pt x="1077" y="10914"/>
                  <a:pt x="1083" y="10902"/>
                  <a:pt x="1094" y="10885"/>
                </a:cubicBezTo>
                <a:cubicBezTo>
                  <a:pt x="1199" y="10925"/>
                  <a:pt x="1263" y="10954"/>
                  <a:pt x="1345" y="11036"/>
                </a:cubicBezTo>
                <a:cubicBezTo>
                  <a:pt x="1391" y="11083"/>
                  <a:pt x="1438" y="11100"/>
                  <a:pt x="1461" y="11158"/>
                </a:cubicBezTo>
                <a:cubicBezTo>
                  <a:pt x="1478" y="11187"/>
                  <a:pt x="1461" y="11211"/>
                  <a:pt x="1484" y="11228"/>
                </a:cubicBezTo>
                <a:cubicBezTo>
                  <a:pt x="1519" y="11251"/>
                  <a:pt x="1548" y="11234"/>
                  <a:pt x="1583" y="11246"/>
                </a:cubicBezTo>
                <a:cubicBezTo>
                  <a:pt x="1671" y="11275"/>
                  <a:pt x="1717" y="11298"/>
                  <a:pt x="1793" y="11345"/>
                </a:cubicBezTo>
                <a:cubicBezTo>
                  <a:pt x="1799" y="11327"/>
                  <a:pt x="1804" y="11316"/>
                  <a:pt x="1810" y="11298"/>
                </a:cubicBezTo>
                <a:cubicBezTo>
                  <a:pt x="1909" y="11345"/>
                  <a:pt x="1909" y="11345"/>
                  <a:pt x="1909" y="11345"/>
                </a:cubicBezTo>
                <a:cubicBezTo>
                  <a:pt x="1927" y="11333"/>
                  <a:pt x="1933" y="11316"/>
                  <a:pt x="1944" y="11298"/>
                </a:cubicBezTo>
                <a:cubicBezTo>
                  <a:pt x="1967" y="11316"/>
                  <a:pt x="1985" y="11327"/>
                  <a:pt x="2014" y="11327"/>
                </a:cubicBezTo>
                <a:cubicBezTo>
                  <a:pt x="2043" y="11327"/>
                  <a:pt x="2061" y="11333"/>
                  <a:pt x="2090" y="11333"/>
                </a:cubicBezTo>
                <a:cubicBezTo>
                  <a:pt x="2107" y="11333"/>
                  <a:pt x="2113" y="11310"/>
                  <a:pt x="2136" y="11310"/>
                </a:cubicBezTo>
                <a:cubicBezTo>
                  <a:pt x="2154" y="11310"/>
                  <a:pt x="2165" y="11316"/>
                  <a:pt x="2183" y="11310"/>
                </a:cubicBezTo>
                <a:cubicBezTo>
                  <a:pt x="2183" y="11321"/>
                  <a:pt x="2177" y="11327"/>
                  <a:pt x="2177" y="11339"/>
                </a:cubicBezTo>
                <a:cubicBezTo>
                  <a:pt x="2177" y="11350"/>
                  <a:pt x="2194" y="11345"/>
                  <a:pt x="2206" y="11350"/>
                </a:cubicBezTo>
                <a:cubicBezTo>
                  <a:pt x="2224" y="11356"/>
                  <a:pt x="2235" y="11374"/>
                  <a:pt x="2259" y="11374"/>
                </a:cubicBezTo>
                <a:cubicBezTo>
                  <a:pt x="2282" y="11374"/>
                  <a:pt x="2282" y="11333"/>
                  <a:pt x="2305" y="11333"/>
                </a:cubicBezTo>
                <a:cubicBezTo>
                  <a:pt x="2346" y="11333"/>
                  <a:pt x="2363" y="11374"/>
                  <a:pt x="2404" y="11379"/>
                </a:cubicBezTo>
                <a:cubicBezTo>
                  <a:pt x="2404" y="11316"/>
                  <a:pt x="2474" y="11304"/>
                  <a:pt x="2532" y="11269"/>
                </a:cubicBezTo>
                <a:cubicBezTo>
                  <a:pt x="2567" y="11251"/>
                  <a:pt x="2590" y="11251"/>
                  <a:pt x="2625" y="11228"/>
                </a:cubicBezTo>
                <a:cubicBezTo>
                  <a:pt x="2649" y="11211"/>
                  <a:pt x="2643" y="11182"/>
                  <a:pt x="2672" y="11170"/>
                </a:cubicBezTo>
                <a:cubicBezTo>
                  <a:pt x="2695" y="11153"/>
                  <a:pt x="2701" y="11135"/>
                  <a:pt x="2730" y="11123"/>
                </a:cubicBezTo>
                <a:cubicBezTo>
                  <a:pt x="2759" y="11112"/>
                  <a:pt x="2782" y="11117"/>
                  <a:pt x="2806" y="11094"/>
                </a:cubicBezTo>
                <a:cubicBezTo>
                  <a:pt x="2817" y="11083"/>
                  <a:pt x="2806" y="11059"/>
                  <a:pt x="2817" y="11042"/>
                </a:cubicBezTo>
                <a:cubicBezTo>
                  <a:pt x="2847" y="10995"/>
                  <a:pt x="2899" y="10995"/>
                  <a:pt x="2951" y="10995"/>
                </a:cubicBezTo>
                <a:cubicBezTo>
                  <a:pt x="2992" y="10995"/>
                  <a:pt x="3010" y="11013"/>
                  <a:pt x="3050" y="11019"/>
                </a:cubicBezTo>
                <a:cubicBezTo>
                  <a:pt x="3056" y="10995"/>
                  <a:pt x="3079" y="10995"/>
                  <a:pt x="3103" y="10990"/>
                </a:cubicBezTo>
                <a:cubicBezTo>
                  <a:pt x="3184" y="10827"/>
                  <a:pt x="3271" y="10687"/>
                  <a:pt x="3452" y="10687"/>
                </a:cubicBezTo>
                <a:cubicBezTo>
                  <a:pt x="3469" y="10687"/>
                  <a:pt x="3475" y="10698"/>
                  <a:pt x="3487" y="10698"/>
                </a:cubicBezTo>
                <a:cubicBezTo>
                  <a:pt x="3510" y="10698"/>
                  <a:pt x="3516" y="10687"/>
                  <a:pt x="3539" y="10687"/>
                </a:cubicBezTo>
                <a:cubicBezTo>
                  <a:pt x="3574" y="10687"/>
                  <a:pt x="3592" y="10704"/>
                  <a:pt x="3627" y="10704"/>
                </a:cubicBezTo>
                <a:cubicBezTo>
                  <a:pt x="3656" y="10704"/>
                  <a:pt x="3650" y="10664"/>
                  <a:pt x="3679" y="10658"/>
                </a:cubicBezTo>
                <a:cubicBezTo>
                  <a:pt x="3731" y="10646"/>
                  <a:pt x="3766" y="10646"/>
                  <a:pt x="3825" y="10646"/>
                </a:cubicBezTo>
                <a:cubicBezTo>
                  <a:pt x="3918" y="10646"/>
                  <a:pt x="3918" y="10646"/>
                  <a:pt x="3918" y="10646"/>
                </a:cubicBezTo>
                <a:cubicBezTo>
                  <a:pt x="3982" y="10646"/>
                  <a:pt x="4017" y="10617"/>
                  <a:pt x="4081" y="10617"/>
                </a:cubicBezTo>
                <a:cubicBezTo>
                  <a:pt x="4162" y="10617"/>
                  <a:pt x="4203" y="10664"/>
                  <a:pt x="4285" y="10664"/>
                </a:cubicBezTo>
                <a:cubicBezTo>
                  <a:pt x="4314" y="10664"/>
                  <a:pt x="4325" y="10640"/>
                  <a:pt x="4354" y="10640"/>
                </a:cubicBezTo>
                <a:cubicBezTo>
                  <a:pt x="4383" y="10640"/>
                  <a:pt x="4401" y="10652"/>
                  <a:pt x="4418" y="10681"/>
                </a:cubicBezTo>
                <a:cubicBezTo>
                  <a:pt x="4424" y="10698"/>
                  <a:pt x="4424" y="10722"/>
                  <a:pt x="4442" y="10722"/>
                </a:cubicBezTo>
                <a:cubicBezTo>
                  <a:pt x="4465" y="10722"/>
                  <a:pt x="4482" y="10727"/>
                  <a:pt x="4500" y="10716"/>
                </a:cubicBezTo>
                <a:cubicBezTo>
                  <a:pt x="4523" y="10704"/>
                  <a:pt x="4523" y="10664"/>
                  <a:pt x="4552" y="10664"/>
                </a:cubicBezTo>
                <a:cubicBezTo>
                  <a:pt x="4581" y="10664"/>
                  <a:pt x="4593" y="10687"/>
                  <a:pt x="4622" y="10687"/>
                </a:cubicBezTo>
                <a:cubicBezTo>
                  <a:pt x="4640" y="10687"/>
                  <a:pt x="4645" y="10675"/>
                  <a:pt x="4657" y="10669"/>
                </a:cubicBezTo>
                <a:cubicBezTo>
                  <a:pt x="4709" y="10669"/>
                  <a:pt x="4709" y="10669"/>
                  <a:pt x="4709" y="10669"/>
                </a:cubicBezTo>
                <a:cubicBezTo>
                  <a:pt x="4768" y="10669"/>
                  <a:pt x="4797" y="10658"/>
                  <a:pt x="4855" y="10658"/>
                </a:cubicBezTo>
                <a:cubicBezTo>
                  <a:pt x="4902" y="10658"/>
                  <a:pt x="4907" y="10722"/>
                  <a:pt x="4954" y="10722"/>
                </a:cubicBezTo>
                <a:cubicBezTo>
                  <a:pt x="5012" y="10722"/>
                  <a:pt x="5041" y="10693"/>
                  <a:pt x="5094" y="10664"/>
                </a:cubicBezTo>
                <a:cubicBezTo>
                  <a:pt x="5117" y="10652"/>
                  <a:pt x="5134" y="10652"/>
                  <a:pt x="5164" y="10646"/>
                </a:cubicBezTo>
                <a:cubicBezTo>
                  <a:pt x="5187" y="10640"/>
                  <a:pt x="5210" y="10640"/>
                  <a:pt x="5210" y="10623"/>
                </a:cubicBezTo>
                <a:cubicBezTo>
                  <a:pt x="5210" y="10605"/>
                  <a:pt x="5198" y="10599"/>
                  <a:pt x="5198" y="10582"/>
                </a:cubicBezTo>
                <a:cubicBezTo>
                  <a:pt x="5198" y="10518"/>
                  <a:pt x="5280" y="10518"/>
                  <a:pt x="5315" y="10465"/>
                </a:cubicBezTo>
                <a:cubicBezTo>
                  <a:pt x="5350" y="10413"/>
                  <a:pt x="5344" y="10372"/>
                  <a:pt x="5356" y="10314"/>
                </a:cubicBezTo>
                <a:cubicBezTo>
                  <a:pt x="5373" y="10244"/>
                  <a:pt x="5396" y="10204"/>
                  <a:pt x="5455" y="10169"/>
                </a:cubicBezTo>
                <a:cubicBezTo>
                  <a:pt x="5507" y="10139"/>
                  <a:pt x="5530" y="10105"/>
                  <a:pt x="5583" y="10105"/>
                </a:cubicBezTo>
                <a:cubicBezTo>
                  <a:pt x="5635" y="10105"/>
                  <a:pt x="5635" y="10105"/>
                  <a:pt x="5635" y="10105"/>
                </a:cubicBezTo>
                <a:cubicBezTo>
                  <a:pt x="5693" y="10105"/>
                  <a:pt x="5717" y="10070"/>
                  <a:pt x="5763" y="10041"/>
                </a:cubicBezTo>
                <a:cubicBezTo>
                  <a:pt x="5856" y="9982"/>
                  <a:pt x="5909" y="9942"/>
                  <a:pt x="6013" y="9918"/>
                </a:cubicBezTo>
                <a:cubicBezTo>
                  <a:pt x="6153" y="9907"/>
                  <a:pt x="6188" y="9761"/>
                  <a:pt x="6322" y="9726"/>
                </a:cubicBezTo>
                <a:cubicBezTo>
                  <a:pt x="6345" y="9732"/>
                  <a:pt x="6345" y="9732"/>
                  <a:pt x="6345" y="9732"/>
                </a:cubicBezTo>
                <a:cubicBezTo>
                  <a:pt x="6363" y="9720"/>
                  <a:pt x="6375" y="9709"/>
                  <a:pt x="6398" y="9709"/>
                </a:cubicBezTo>
                <a:cubicBezTo>
                  <a:pt x="6485" y="9709"/>
                  <a:pt x="6526" y="9761"/>
                  <a:pt x="6607" y="9761"/>
                </a:cubicBezTo>
                <a:cubicBezTo>
                  <a:pt x="6764" y="9761"/>
                  <a:pt x="6852" y="9744"/>
                  <a:pt x="7009" y="9709"/>
                </a:cubicBezTo>
                <a:cubicBezTo>
                  <a:pt x="7079" y="9691"/>
                  <a:pt x="7108" y="9656"/>
                  <a:pt x="7178" y="9639"/>
                </a:cubicBezTo>
                <a:cubicBezTo>
                  <a:pt x="7300" y="9610"/>
                  <a:pt x="7364" y="9581"/>
                  <a:pt x="7481" y="9528"/>
                </a:cubicBezTo>
                <a:cubicBezTo>
                  <a:pt x="7585" y="9487"/>
                  <a:pt x="7626" y="9406"/>
                  <a:pt x="7737" y="9406"/>
                </a:cubicBezTo>
                <a:lnTo>
                  <a:pt x="7737" y="9406"/>
                </a:lnTo>
                <a:cubicBezTo>
                  <a:pt x="7737" y="6258"/>
                  <a:pt x="7737" y="6258"/>
                  <a:pt x="7737" y="6258"/>
                </a:cubicBezTo>
                <a:lnTo>
                  <a:pt x="7737" y="6258"/>
                </a:lnTo>
                <a:cubicBezTo>
                  <a:pt x="7713" y="576"/>
                  <a:pt x="7713" y="576"/>
                  <a:pt x="7713" y="576"/>
                </a:cubicBezTo>
                <a:close/>
                <a:moveTo>
                  <a:pt x="1123" y="3580"/>
                </a:moveTo>
                <a:lnTo>
                  <a:pt x="1123" y="3580"/>
                </a:lnTo>
                <a:cubicBezTo>
                  <a:pt x="1141" y="3539"/>
                  <a:pt x="1164" y="3510"/>
                  <a:pt x="1205" y="3498"/>
                </a:cubicBezTo>
                <a:cubicBezTo>
                  <a:pt x="1205" y="3539"/>
                  <a:pt x="1187" y="3586"/>
                  <a:pt x="1147" y="3586"/>
                </a:cubicBezTo>
                <a:cubicBezTo>
                  <a:pt x="1135" y="3586"/>
                  <a:pt x="1129" y="3586"/>
                  <a:pt x="1123" y="3580"/>
                </a:cubicBezTo>
                <a:close/>
                <a:moveTo>
                  <a:pt x="29" y="6019"/>
                </a:moveTo>
                <a:lnTo>
                  <a:pt x="29" y="6019"/>
                </a:lnTo>
                <a:cubicBezTo>
                  <a:pt x="23" y="6019"/>
                  <a:pt x="17" y="6013"/>
                  <a:pt x="6" y="6013"/>
                </a:cubicBezTo>
                <a:cubicBezTo>
                  <a:pt x="6" y="6019"/>
                  <a:pt x="0" y="6025"/>
                  <a:pt x="0" y="6036"/>
                </a:cubicBezTo>
                <a:cubicBezTo>
                  <a:pt x="0" y="6118"/>
                  <a:pt x="29" y="6164"/>
                  <a:pt x="70" y="6234"/>
                </a:cubicBezTo>
                <a:cubicBezTo>
                  <a:pt x="93" y="6275"/>
                  <a:pt x="99" y="6304"/>
                  <a:pt x="122" y="6339"/>
                </a:cubicBezTo>
                <a:cubicBezTo>
                  <a:pt x="116" y="6223"/>
                  <a:pt x="29" y="6170"/>
                  <a:pt x="29" y="6054"/>
                </a:cubicBezTo>
                <a:lnTo>
                  <a:pt x="29" y="6019"/>
                </a:lnTo>
                <a:close/>
              </a:path>
            </a:pathLst>
          </a:custGeom>
          <a:solidFill>
            <a:srgbClr val="083A42">
              <a:alpha val="20000"/>
            </a:srgbClr>
          </a:solidFill>
          <a:ln w="3175" cap="flat" cmpd="sng">
            <a:solidFill>
              <a:schemeClr val="bg1"/>
            </a:solidFill>
            <a:bevel/>
            <a:headEnd/>
            <a:tailEnd/>
          </a:ln>
          <a:effectLst/>
        </p:spPr>
        <p:txBody>
          <a:bodyPr wrap="none" anchor="ctr"/>
          <a:lstStyle/>
          <a:p>
            <a:endParaRPr lang="en-US" sz="4050" dirty="0"/>
          </a:p>
        </p:txBody>
      </p:sp>
      <p:sp>
        <p:nvSpPr>
          <p:cNvPr id="17" name="Freeform 8">
            <a:extLst>
              <a:ext uri="{FF2B5EF4-FFF2-40B4-BE49-F238E27FC236}">
                <a16:creationId xmlns:a16="http://schemas.microsoft.com/office/drawing/2014/main" id="{CFFBDBD1-2DDD-580A-CBD6-47ACF685B0C5}"/>
              </a:ext>
            </a:extLst>
          </p:cNvPr>
          <p:cNvSpPr>
            <a:spLocks noChangeArrowheads="1"/>
          </p:cNvSpPr>
          <p:nvPr/>
        </p:nvSpPr>
        <p:spPr bwMode="auto">
          <a:xfrm>
            <a:off x="5332362" y="139245"/>
            <a:ext cx="1598464" cy="2789404"/>
          </a:xfrm>
          <a:custGeom>
            <a:avLst/>
            <a:gdLst>
              <a:gd name="T0" fmla="*/ 984 w 4355"/>
              <a:gd name="T1" fmla="*/ 157 h 7604"/>
              <a:gd name="T2" fmla="*/ 874 w 4355"/>
              <a:gd name="T3" fmla="*/ 227 h 7604"/>
              <a:gd name="T4" fmla="*/ 676 w 4355"/>
              <a:gd name="T5" fmla="*/ 59 h 7604"/>
              <a:gd name="T6" fmla="*/ 897 w 4355"/>
              <a:gd name="T7" fmla="*/ 379 h 7604"/>
              <a:gd name="T8" fmla="*/ 1171 w 4355"/>
              <a:gd name="T9" fmla="*/ 268 h 7604"/>
              <a:gd name="T10" fmla="*/ 664 w 4355"/>
              <a:gd name="T11" fmla="*/ 169 h 7604"/>
              <a:gd name="T12" fmla="*/ 781 w 4355"/>
              <a:gd name="T13" fmla="*/ 361 h 7604"/>
              <a:gd name="T14" fmla="*/ 554 w 4355"/>
              <a:gd name="T15" fmla="*/ 315 h 7604"/>
              <a:gd name="T16" fmla="*/ 571 w 4355"/>
              <a:gd name="T17" fmla="*/ 204 h 7604"/>
              <a:gd name="T18" fmla="*/ 3591 w 4355"/>
              <a:gd name="T19" fmla="*/ 1374 h 7604"/>
              <a:gd name="T20" fmla="*/ 3824 w 4355"/>
              <a:gd name="T21" fmla="*/ 1549 h 7604"/>
              <a:gd name="T22" fmla="*/ 3708 w 4355"/>
              <a:gd name="T23" fmla="*/ 1520 h 7604"/>
              <a:gd name="T24" fmla="*/ 3754 w 4355"/>
              <a:gd name="T25" fmla="*/ 1386 h 7604"/>
              <a:gd name="T26" fmla="*/ 3498 w 4355"/>
              <a:gd name="T27" fmla="*/ 1298 h 7604"/>
              <a:gd name="T28" fmla="*/ 3498 w 4355"/>
              <a:gd name="T29" fmla="*/ 1298 h 7604"/>
              <a:gd name="T30" fmla="*/ 3894 w 4355"/>
              <a:gd name="T31" fmla="*/ 2352 h 7604"/>
              <a:gd name="T32" fmla="*/ 4348 w 4355"/>
              <a:gd name="T33" fmla="*/ 2742 h 7604"/>
              <a:gd name="T34" fmla="*/ 0 w 4355"/>
              <a:gd name="T35" fmla="*/ 1904 h 7604"/>
              <a:gd name="T36" fmla="*/ 117 w 4355"/>
              <a:gd name="T37" fmla="*/ 1898 h 7604"/>
              <a:gd name="T38" fmla="*/ 292 w 4355"/>
              <a:gd name="T39" fmla="*/ 1997 h 7604"/>
              <a:gd name="T40" fmla="*/ 297 w 4355"/>
              <a:gd name="T41" fmla="*/ 1881 h 7604"/>
              <a:gd name="T42" fmla="*/ 449 w 4355"/>
              <a:gd name="T43" fmla="*/ 1828 h 7604"/>
              <a:gd name="T44" fmla="*/ 361 w 4355"/>
              <a:gd name="T45" fmla="*/ 1724 h 7604"/>
              <a:gd name="T46" fmla="*/ 268 w 4355"/>
              <a:gd name="T47" fmla="*/ 1531 h 7604"/>
              <a:gd name="T48" fmla="*/ 466 w 4355"/>
              <a:gd name="T49" fmla="*/ 1217 h 7604"/>
              <a:gd name="T50" fmla="*/ 629 w 4355"/>
              <a:gd name="T51" fmla="*/ 1112 h 7604"/>
              <a:gd name="T52" fmla="*/ 664 w 4355"/>
              <a:gd name="T53" fmla="*/ 815 h 7604"/>
              <a:gd name="T54" fmla="*/ 781 w 4355"/>
              <a:gd name="T55" fmla="*/ 763 h 7604"/>
              <a:gd name="T56" fmla="*/ 880 w 4355"/>
              <a:gd name="T57" fmla="*/ 740 h 7604"/>
              <a:gd name="T58" fmla="*/ 949 w 4355"/>
              <a:gd name="T59" fmla="*/ 751 h 7604"/>
              <a:gd name="T60" fmla="*/ 1060 w 4355"/>
              <a:gd name="T61" fmla="*/ 588 h 7604"/>
              <a:gd name="T62" fmla="*/ 1369 w 4355"/>
              <a:gd name="T63" fmla="*/ 588 h 7604"/>
              <a:gd name="T64" fmla="*/ 1753 w 4355"/>
              <a:gd name="T65" fmla="*/ 425 h 7604"/>
              <a:gd name="T66" fmla="*/ 1718 w 4355"/>
              <a:gd name="T67" fmla="*/ 297 h 7604"/>
              <a:gd name="T68" fmla="*/ 1374 w 4355"/>
              <a:gd name="T69" fmla="*/ 94 h 7604"/>
              <a:gd name="T70" fmla="*/ 1526 w 4355"/>
              <a:gd name="T71" fmla="*/ 128 h 7604"/>
              <a:gd name="T72" fmla="*/ 1613 w 4355"/>
              <a:gd name="T73" fmla="*/ 41 h 7604"/>
              <a:gd name="T74" fmla="*/ 1712 w 4355"/>
              <a:gd name="T75" fmla="*/ 0 h 7604"/>
              <a:gd name="T76" fmla="*/ 1840 w 4355"/>
              <a:gd name="T77" fmla="*/ 204 h 7604"/>
              <a:gd name="T78" fmla="*/ 2235 w 4355"/>
              <a:gd name="T79" fmla="*/ 385 h 7604"/>
              <a:gd name="T80" fmla="*/ 2375 w 4355"/>
              <a:gd name="T81" fmla="*/ 437 h 7604"/>
              <a:gd name="T82" fmla="*/ 2631 w 4355"/>
              <a:gd name="T83" fmla="*/ 507 h 7604"/>
              <a:gd name="T84" fmla="*/ 2957 w 4355"/>
              <a:gd name="T85" fmla="*/ 583 h 7604"/>
              <a:gd name="T86" fmla="*/ 3097 w 4355"/>
              <a:gd name="T87" fmla="*/ 536 h 7604"/>
              <a:gd name="T88" fmla="*/ 3295 w 4355"/>
              <a:gd name="T89" fmla="*/ 425 h 7604"/>
              <a:gd name="T90" fmla="*/ 3242 w 4355"/>
              <a:gd name="T91" fmla="*/ 594 h 7604"/>
              <a:gd name="T92" fmla="*/ 3358 w 4355"/>
              <a:gd name="T93" fmla="*/ 693 h 7604"/>
              <a:gd name="T94" fmla="*/ 3469 w 4355"/>
              <a:gd name="T95" fmla="*/ 542 h 7604"/>
              <a:gd name="T96" fmla="*/ 3737 w 4355"/>
              <a:gd name="T97" fmla="*/ 583 h 7604"/>
              <a:gd name="T98" fmla="*/ 3743 w 4355"/>
              <a:gd name="T99" fmla="*/ 681 h 7604"/>
              <a:gd name="T100" fmla="*/ 3650 w 4355"/>
              <a:gd name="T101" fmla="*/ 932 h 7604"/>
              <a:gd name="T102" fmla="*/ 3539 w 4355"/>
              <a:gd name="T103" fmla="*/ 978 h 7604"/>
              <a:gd name="T104" fmla="*/ 3428 w 4355"/>
              <a:gd name="T105" fmla="*/ 1007 h 7604"/>
              <a:gd name="T106" fmla="*/ 3329 w 4355"/>
              <a:gd name="T107" fmla="*/ 1165 h 7604"/>
              <a:gd name="T108" fmla="*/ 3230 w 4355"/>
              <a:gd name="T109" fmla="*/ 1601 h 7604"/>
              <a:gd name="T110" fmla="*/ 3242 w 4355"/>
              <a:gd name="T111" fmla="*/ 2015 h 7604"/>
              <a:gd name="T112" fmla="*/ 3725 w 4355"/>
              <a:gd name="T113" fmla="*/ 2410 h 7604"/>
              <a:gd name="T114" fmla="*/ 3964 w 4355"/>
              <a:gd name="T115" fmla="*/ 2474 h 7604"/>
              <a:gd name="T116" fmla="*/ 4226 w 4355"/>
              <a:gd name="T117" fmla="*/ 2626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55" h="7604">
                <a:moveTo>
                  <a:pt x="1089" y="59"/>
                </a:moveTo>
                <a:lnTo>
                  <a:pt x="1089" y="59"/>
                </a:lnTo>
                <a:cubicBezTo>
                  <a:pt x="1083" y="105"/>
                  <a:pt x="1089" y="128"/>
                  <a:pt x="1089" y="175"/>
                </a:cubicBezTo>
                <a:cubicBezTo>
                  <a:pt x="1077" y="146"/>
                  <a:pt x="1072" y="117"/>
                  <a:pt x="1043" y="117"/>
                </a:cubicBezTo>
                <a:cubicBezTo>
                  <a:pt x="1013" y="117"/>
                  <a:pt x="984" y="128"/>
                  <a:pt x="984" y="157"/>
                </a:cubicBezTo>
                <a:cubicBezTo>
                  <a:pt x="984" y="181"/>
                  <a:pt x="984" y="192"/>
                  <a:pt x="984" y="210"/>
                </a:cubicBezTo>
                <a:cubicBezTo>
                  <a:pt x="967" y="181"/>
                  <a:pt x="978" y="128"/>
                  <a:pt x="944" y="128"/>
                </a:cubicBezTo>
                <a:cubicBezTo>
                  <a:pt x="909" y="128"/>
                  <a:pt x="891" y="157"/>
                  <a:pt x="856" y="163"/>
                </a:cubicBezTo>
                <a:cubicBezTo>
                  <a:pt x="862" y="187"/>
                  <a:pt x="874" y="198"/>
                  <a:pt x="885" y="227"/>
                </a:cubicBezTo>
                <a:cubicBezTo>
                  <a:pt x="874" y="227"/>
                  <a:pt x="874" y="227"/>
                  <a:pt x="874" y="227"/>
                </a:cubicBezTo>
                <a:cubicBezTo>
                  <a:pt x="845" y="210"/>
                  <a:pt x="833" y="187"/>
                  <a:pt x="798" y="169"/>
                </a:cubicBezTo>
                <a:cubicBezTo>
                  <a:pt x="775" y="163"/>
                  <a:pt x="751" y="157"/>
                  <a:pt x="746" y="128"/>
                </a:cubicBezTo>
                <a:cubicBezTo>
                  <a:pt x="769" y="128"/>
                  <a:pt x="769" y="128"/>
                  <a:pt x="769" y="128"/>
                </a:cubicBezTo>
                <a:cubicBezTo>
                  <a:pt x="769" y="123"/>
                  <a:pt x="769" y="117"/>
                  <a:pt x="775" y="111"/>
                </a:cubicBezTo>
                <a:cubicBezTo>
                  <a:pt x="734" y="105"/>
                  <a:pt x="717" y="76"/>
                  <a:pt x="676" y="59"/>
                </a:cubicBezTo>
                <a:cubicBezTo>
                  <a:pt x="676" y="59"/>
                  <a:pt x="670" y="64"/>
                  <a:pt x="670" y="70"/>
                </a:cubicBezTo>
                <a:cubicBezTo>
                  <a:pt x="670" y="157"/>
                  <a:pt x="722" y="198"/>
                  <a:pt x="722" y="291"/>
                </a:cubicBezTo>
                <a:cubicBezTo>
                  <a:pt x="751" y="291"/>
                  <a:pt x="769" y="297"/>
                  <a:pt x="786" y="309"/>
                </a:cubicBezTo>
                <a:cubicBezTo>
                  <a:pt x="815" y="320"/>
                  <a:pt x="804" y="355"/>
                  <a:pt x="827" y="373"/>
                </a:cubicBezTo>
                <a:cubicBezTo>
                  <a:pt x="850" y="385"/>
                  <a:pt x="868" y="373"/>
                  <a:pt x="897" y="379"/>
                </a:cubicBezTo>
                <a:cubicBezTo>
                  <a:pt x="920" y="390"/>
                  <a:pt x="932" y="408"/>
                  <a:pt x="949" y="431"/>
                </a:cubicBezTo>
                <a:cubicBezTo>
                  <a:pt x="967" y="420"/>
                  <a:pt x="967" y="396"/>
                  <a:pt x="984" y="385"/>
                </a:cubicBezTo>
                <a:cubicBezTo>
                  <a:pt x="1008" y="367"/>
                  <a:pt x="1037" y="373"/>
                  <a:pt x="1060" y="350"/>
                </a:cubicBezTo>
                <a:cubicBezTo>
                  <a:pt x="1095" y="320"/>
                  <a:pt x="1095" y="262"/>
                  <a:pt x="1141" y="262"/>
                </a:cubicBezTo>
                <a:cubicBezTo>
                  <a:pt x="1153" y="262"/>
                  <a:pt x="1159" y="268"/>
                  <a:pt x="1171" y="268"/>
                </a:cubicBezTo>
                <a:cubicBezTo>
                  <a:pt x="1188" y="233"/>
                  <a:pt x="1217" y="216"/>
                  <a:pt x="1217" y="181"/>
                </a:cubicBezTo>
                <a:cubicBezTo>
                  <a:pt x="1217" y="152"/>
                  <a:pt x="1182" y="157"/>
                  <a:pt x="1171" y="134"/>
                </a:cubicBezTo>
                <a:cubicBezTo>
                  <a:pt x="1141" y="99"/>
                  <a:pt x="1130" y="76"/>
                  <a:pt x="1089" y="59"/>
                </a:cubicBezTo>
                <a:close/>
                <a:moveTo>
                  <a:pt x="664" y="169"/>
                </a:moveTo>
                <a:lnTo>
                  <a:pt x="664" y="169"/>
                </a:lnTo>
                <a:cubicBezTo>
                  <a:pt x="676" y="210"/>
                  <a:pt x="652" y="227"/>
                  <a:pt x="647" y="268"/>
                </a:cubicBezTo>
                <a:cubicBezTo>
                  <a:pt x="664" y="268"/>
                  <a:pt x="682" y="262"/>
                  <a:pt x="693" y="274"/>
                </a:cubicBezTo>
                <a:cubicBezTo>
                  <a:pt x="687" y="297"/>
                  <a:pt x="687" y="297"/>
                  <a:pt x="687" y="297"/>
                </a:cubicBezTo>
                <a:cubicBezTo>
                  <a:pt x="687" y="303"/>
                  <a:pt x="687" y="309"/>
                  <a:pt x="687" y="315"/>
                </a:cubicBezTo>
                <a:cubicBezTo>
                  <a:pt x="728" y="320"/>
                  <a:pt x="751" y="332"/>
                  <a:pt x="781" y="361"/>
                </a:cubicBezTo>
                <a:cubicBezTo>
                  <a:pt x="769" y="367"/>
                  <a:pt x="757" y="379"/>
                  <a:pt x="740" y="379"/>
                </a:cubicBezTo>
                <a:cubicBezTo>
                  <a:pt x="687" y="379"/>
                  <a:pt x="658" y="350"/>
                  <a:pt x="606" y="350"/>
                </a:cubicBezTo>
                <a:cubicBezTo>
                  <a:pt x="571" y="350"/>
                  <a:pt x="554" y="361"/>
                  <a:pt x="524" y="367"/>
                </a:cubicBezTo>
                <a:cubicBezTo>
                  <a:pt x="530" y="350"/>
                  <a:pt x="530" y="332"/>
                  <a:pt x="536" y="315"/>
                </a:cubicBezTo>
                <a:cubicBezTo>
                  <a:pt x="554" y="315"/>
                  <a:pt x="554" y="315"/>
                  <a:pt x="554" y="315"/>
                </a:cubicBezTo>
                <a:cubicBezTo>
                  <a:pt x="559" y="315"/>
                  <a:pt x="565" y="320"/>
                  <a:pt x="571" y="320"/>
                </a:cubicBezTo>
                <a:cubicBezTo>
                  <a:pt x="594" y="320"/>
                  <a:pt x="623" y="326"/>
                  <a:pt x="623" y="303"/>
                </a:cubicBezTo>
                <a:cubicBezTo>
                  <a:pt x="623" y="268"/>
                  <a:pt x="594" y="262"/>
                  <a:pt x="583" y="233"/>
                </a:cubicBezTo>
                <a:cubicBezTo>
                  <a:pt x="594" y="210"/>
                  <a:pt x="594" y="210"/>
                  <a:pt x="594" y="210"/>
                </a:cubicBezTo>
                <a:cubicBezTo>
                  <a:pt x="583" y="210"/>
                  <a:pt x="577" y="204"/>
                  <a:pt x="571" y="204"/>
                </a:cubicBezTo>
                <a:cubicBezTo>
                  <a:pt x="577" y="192"/>
                  <a:pt x="577" y="192"/>
                  <a:pt x="577" y="192"/>
                </a:cubicBezTo>
                <a:cubicBezTo>
                  <a:pt x="612" y="175"/>
                  <a:pt x="623" y="152"/>
                  <a:pt x="647" y="128"/>
                </a:cubicBezTo>
                <a:cubicBezTo>
                  <a:pt x="658" y="140"/>
                  <a:pt x="664" y="152"/>
                  <a:pt x="664" y="169"/>
                </a:cubicBezTo>
                <a:close/>
                <a:moveTo>
                  <a:pt x="3591" y="1374"/>
                </a:moveTo>
                <a:lnTo>
                  <a:pt x="3591" y="1374"/>
                </a:lnTo>
                <a:cubicBezTo>
                  <a:pt x="3591" y="1392"/>
                  <a:pt x="3597" y="1403"/>
                  <a:pt x="3597" y="1421"/>
                </a:cubicBezTo>
                <a:cubicBezTo>
                  <a:pt x="3597" y="1467"/>
                  <a:pt x="3591" y="1496"/>
                  <a:pt x="3586" y="1549"/>
                </a:cubicBezTo>
                <a:cubicBezTo>
                  <a:pt x="3667" y="1549"/>
                  <a:pt x="3708" y="1595"/>
                  <a:pt x="3789" y="1595"/>
                </a:cubicBezTo>
                <a:cubicBezTo>
                  <a:pt x="3801" y="1595"/>
                  <a:pt x="3813" y="1590"/>
                  <a:pt x="3824" y="1595"/>
                </a:cubicBezTo>
                <a:cubicBezTo>
                  <a:pt x="3824" y="1578"/>
                  <a:pt x="3824" y="1566"/>
                  <a:pt x="3824" y="1549"/>
                </a:cubicBezTo>
                <a:cubicBezTo>
                  <a:pt x="3818" y="1543"/>
                  <a:pt x="3818" y="1543"/>
                  <a:pt x="3818" y="1543"/>
                </a:cubicBezTo>
                <a:cubicBezTo>
                  <a:pt x="3807" y="1555"/>
                  <a:pt x="3801" y="1566"/>
                  <a:pt x="3784" y="1566"/>
                </a:cubicBezTo>
                <a:cubicBezTo>
                  <a:pt x="3772" y="1566"/>
                  <a:pt x="3772" y="1549"/>
                  <a:pt x="3766" y="1549"/>
                </a:cubicBezTo>
                <a:cubicBezTo>
                  <a:pt x="3754" y="1549"/>
                  <a:pt x="3749" y="1555"/>
                  <a:pt x="3743" y="1555"/>
                </a:cubicBezTo>
                <a:cubicBezTo>
                  <a:pt x="3720" y="1555"/>
                  <a:pt x="3708" y="1537"/>
                  <a:pt x="3708" y="1520"/>
                </a:cubicBezTo>
                <a:cubicBezTo>
                  <a:pt x="3708" y="1491"/>
                  <a:pt x="3731" y="1491"/>
                  <a:pt x="3743" y="1467"/>
                </a:cubicBezTo>
                <a:cubicBezTo>
                  <a:pt x="3725" y="1461"/>
                  <a:pt x="3708" y="1450"/>
                  <a:pt x="3708" y="1432"/>
                </a:cubicBezTo>
                <a:cubicBezTo>
                  <a:pt x="3708" y="1421"/>
                  <a:pt x="3714" y="1415"/>
                  <a:pt x="3714" y="1403"/>
                </a:cubicBezTo>
                <a:cubicBezTo>
                  <a:pt x="3725" y="1403"/>
                  <a:pt x="3731" y="1403"/>
                  <a:pt x="3743" y="1403"/>
                </a:cubicBezTo>
                <a:cubicBezTo>
                  <a:pt x="3778" y="1403"/>
                  <a:pt x="3824" y="1386"/>
                  <a:pt x="3754" y="1386"/>
                </a:cubicBezTo>
                <a:cubicBezTo>
                  <a:pt x="3731" y="1386"/>
                  <a:pt x="3708" y="1368"/>
                  <a:pt x="3708" y="1345"/>
                </a:cubicBezTo>
                <a:cubicBezTo>
                  <a:pt x="3708" y="1328"/>
                  <a:pt x="3720" y="1322"/>
                  <a:pt x="3720" y="1304"/>
                </a:cubicBezTo>
                <a:cubicBezTo>
                  <a:pt x="3720" y="1281"/>
                  <a:pt x="3690" y="1328"/>
                  <a:pt x="3679" y="1345"/>
                </a:cubicBezTo>
                <a:cubicBezTo>
                  <a:pt x="3661" y="1374"/>
                  <a:pt x="3626" y="1374"/>
                  <a:pt x="3591" y="1374"/>
                </a:cubicBezTo>
                <a:close/>
                <a:moveTo>
                  <a:pt x="3498" y="1298"/>
                </a:moveTo>
                <a:lnTo>
                  <a:pt x="3498" y="1298"/>
                </a:lnTo>
                <a:cubicBezTo>
                  <a:pt x="3487" y="1293"/>
                  <a:pt x="3481" y="1293"/>
                  <a:pt x="3469" y="1287"/>
                </a:cubicBezTo>
                <a:cubicBezTo>
                  <a:pt x="3463" y="1298"/>
                  <a:pt x="3463" y="1304"/>
                  <a:pt x="3463" y="1310"/>
                </a:cubicBezTo>
                <a:cubicBezTo>
                  <a:pt x="3463" y="1339"/>
                  <a:pt x="3475" y="1351"/>
                  <a:pt x="3492" y="1374"/>
                </a:cubicBezTo>
                <a:cubicBezTo>
                  <a:pt x="3492" y="1345"/>
                  <a:pt x="3504" y="1328"/>
                  <a:pt x="3498" y="1298"/>
                </a:cubicBezTo>
                <a:close/>
                <a:moveTo>
                  <a:pt x="3894" y="2306"/>
                </a:moveTo>
                <a:lnTo>
                  <a:pt x="3894" y="2306"/>
                </a:lnTo>
                <a:cubicBezTo>
                  <a:pt x="3883" y="2288"/>
                  <a:pt x="3883" y="2265"/>
                  <a:pt x="3859" y="2265"/>
                </a:cubicBezTo>
                <a:cubicBezTo>
                  <a:pt x="3847" y="2265"/>
                  <a:pt x="3836" y="2271"/>
                  <a:pt x="3824" y="2282"/>
                </a:cubicBezTo>
                <a:cubicBezTo>
                  <a:pt x="3847" y="2317"/>
                  <a:pt x="3865" y="2329"/>
                  <a:pt x="3894" y="2352"/>
                </a:cubicBezTo>
                <a:cubicBezTo>
                  <a:pt x="3894" y="2346"/>
                  <a:pt x="3900" y="2341"/>
                  <a:pt x="3900" y="2335"/>
                </a:cubicBezTo>
                <a:cubicBezTo>
                  <a:pt x="3900" y="2329"/>
                  <a:pt x="3894" y="2311"/>
                  <a:pt x="3894" y="2306"/>
                </a:cubicBezTo>
                <a:close/>
                <a:moveTo>
                  <a:pt x="4348" y="2742"/>
                </a:moveTo>
                <a:lnTo>
                  <a:pt x="4348" y="2742"/>
                </a:lnTo>
                <a:lnTo>
                  <a:pt x="4348" y="2742"/>
                </a:lnTo>
                <a:cubicBezTo>
                  <a:pt x="4354" y="7603"/>
                  <a:pt x="4354" y="7603"/>
                  <a:pt x="4354" y="7603"/>
                </a:cubicBezTo>
                <a:lnTo>
                  <a:pt x="4354" y="7603"/>
                </a:lnTo>
                <a:cubicBezTo>
                  <a:pt x="24" y="7586"/>
                  <a:pt x="24" y="7586"/>
                  <a:pt x="24" y="7586"/>
                </a:cubicBezTo>
                <a:lnTo>
                  <a:pt x="24" y="7586"/>
                </a:lnTo>
                <a:cubicBezTo>
                  <a:pt x="0" y="1904"/>
                  <a:pt x="0" y="1904"/>
                  <a:pt x="0" y="1904"/>
                </a:cubicBezTo>
                <a:lnTo>
                  <a:pt x="0" y="1904"/>
                </a:lnTo>
                <a:cubicBezTo>
                  <a:pt x="53" y="1921"/>
                  <a:pt x="88" y="1956"/>
                  <a:pt x="88" y="2015"/>
                </a:cubicBezTo>
                <a:cubicBezTo>
                  <a:pt x="88" y="2137"/>
                  <a:pt x="88" y="2015"/>
                  <a:pt x="146" y="2015"/>
                </a:cubicBezTo>
                <a:cubicBezTo>
                  <a:pt x="140" y="1980"/>
                  <a:pt x="117" y="1962"/>
                  <a:pt x="117" y="1927"/>
                </a:cubicBezTo>
                <a:cubicBezTo>
                  <a:pt x="117" y="1916"/>
                  <a:pt x="117" y="1910"/>
                  <a:pt x="117" y="1898"/>
                </a:cubicBezTo>
                <a:cubicBezTo>
                  <a:pt x="123" y="1892"/>
                  <a:pt x="129" y="1892"/>
                  <a:pt x="134" y="1892"/>
                </a:cubicBezTo>
                <a:cubicBezTo>
                  <a:pt x="140" y="1892"/>
                  <a:pt x="146" y="1898"/>
                  <a:pt x="152" y="1898"/>
                </a:cubicBezTo>
                <a:cubicBezTo>
                  <a:pt x="175" y="1892"/>
                  <a:pt x="175" y="1892"/>
                  <a:pt x="175" y="1892"/>
                </a:cubicBezTo>
                <a:cubicBezTo>
                  <a:pt x="192" y="1921"/>
                  <a:pt x="210" y="1933"/>
                  <a:pt x="245" y="1945"/>
                </a:cubicBezTo>
                <a:cubicBezTo>
                  <a:pt x="268" y="1956"/>
                  <a:pt x="268" y="1985"/>
                  <a:pt x="292" y="1997"/>
                </a:cubicBezTo>
                <a:cubicBezTo>
                  <a:pt x="338" y="2038"/>
                  <a:pt x="402" y="2050"/>
                  <a:pt x="379" y="2044"/>
                </a:cubicBezTo>
                <a:cubicBezTo>
                  <a:pt x="379" y="2026"/>
                  <a:pt x="355" y="2032"/>
                  <a:pt x="344" y="2015"/>
                </a:cubicBezTo>
                <a:cubicBezTo>
                  <a:pt x="321" y="1997"/>
                  <a:pt x="326" y="1974"/>
                  <a:pt x="321" y="1945"/>
                </a:cubicBezTo>
                <a:cubicBezTo>
                  <a:pt x="315" y="1927"/>
                  <a:pt x="297" y="1916"/>
                  <a:pt x="297" y="1898"/>
                </a:cubicBezTo>
                <a:cubicBezTo>
                  <a:pt x="297" y="1881"/>
                  <a:pt x="297" y="1881"/>
                  <a:pt x="297" y="1881"/>
                </a:cubicBezTo>
                <a:cubicBezTo>
                  <a:pt x="367" y="1881"/>
                  <a:pt x="367" y="1881"/>
                  <a:pt x="367" y="1881"/>
                </a:cubicBezTo>
                <a:cubicBezTo>
                  <a:pt x="379" y="1881"/>
                  <a:pt x="385" y="1869"/>
                  <a:pt x="391" y="1869"/>
                </a:cubicBezTo>
                <a:cubicBezTo>
                  <a:pt x="396" y="1869"/>
                  <a:pt x="402" y="1875"/>
                  <a:pt x="408" y="1875"/>
                </a:cubicBezTo>
                <a:cubicBezTo>
                  <a:pt x="431" y="1875"/>
                  <a:pt x="443" y="1846"/>
                  <a:pt x="466" y="1846"/>
                </a:cubicBezTo>
                <a:cubicBezTo>
                  <a:pt x="460" y="1840"/>
                  <a:pt x="460" y="1828"/>
                  <a:pt x="449" y="1828"/>
                </a:cubicBezTo>
                <a:cubicBezTo>
                  <a:pt x="420" y="1828"/>
                  <a:pt x="408" y="1840"/>
                  <a:pt x="379" y="1840"/>
                </a:cubicBezTo>
                <a:cubicBezTo>
                  <a:pt x="361" y="1840"/>
                  <a:pt x="350" y="1840"/>
                  <a:pt x="332" y="1840"/>
                </a:cubicBezTo>
                <a:cubicBezTo>
                  <a:pt x="332" y="1822"/>
                  <a:pt x="332" y="1811"/>
                  <a:pt x="332" y="1793"/>
                </a:cubicBezTo>
                <a:cubicBezTo>
                  <a:pt x="332" y="1758"/>
                  <a:pt x="367" y="1758"/>
                  <a:pt x="379" y="1729"/>
                </a:cubicBezTo>
                <a:cubicBezTo>
                  <a:pt x="373" y="1729"/>
                  <a:pt x="367" y="1724"/>
                  <a:pt x="361" y="1724"/>
                </a:cubicBezTo>
                <a:cubicBezTo>
                  <a:pt x="350" y="1724"/>
                  <a:pt x="338" y="1729"/>
                  <a:pt x="326" y="1735"/>
                </a:cubicBezTo>
                <a:cubicBezTo>
                  <a:pt x="309" y="1706"/>
                  <a:pt x="280" y="1712"/>
                  <a:pt x="251" y="1694"/>
                </a:cubicBezTo>
                <a:cubicBezTo>
                  <a:pt x="216" y="1671"/>
                  <a:pt x="198" y="1636"/>
                  <a:pt x="198" y="1590"/>
                </a:cubicBezTo>
                <a:cubicBezTo>
                  <a:pt x="198" y="1561"/>
                  <a:pt x="216" y="1537"/>
                  <a:pt x="245" y="1520"/>
                </a:cubicBezTo>
                <a:cubicBezTo>
                  <a:pt x="268" y="1531"/>
                  <a:pt x="268" y="1531"/>
                  <a:pt x="268" y="1531"/>
                </a:cubicBezTo>
                <a:cubicBezTo>
                  <a:pt x="292" y="1479"/>
                  <a:pt x="367" y="1473"/>
                  <a:pt x="367" y="1415"/>
                </a:cubicBezTo>
                <a:cubicBezTo>
                  <a:pt x="367" y="1386"/>
                  <a:pt x="385" y="1374"/>
                  <a:pt x="396" y="1351"/>
                </a:cubicBezTo>
                <a:cubicBezTo>
                  <a:pt x="408" y="1310"/>
                  <a:pt x="396" y="1287"/>
                  <a:pt x="396" y="1246"/>
                </a:cubicBezTo>
                <a:cubicBezTo>
                  <a:pt x="396" y="1223"/>
                  <a:pt x="402" y="1205"/>
                  <a:pt x="420" y="1194"/>
                </a:cubicBezTo>
                <a:cubicBezTo>
                  <a:pt x="437" y="1205"/>
                  <a:pt x="449" y="1217"/>
                  <a:pt x="466" y="1217"/>
                </a:cubicBezTo>
                <a:cubicBezTo>
                  <a:pt x="524" y="1217"/>
                  <a:pt x="542" y="1159"/>
                  <a:pt x="594" y="1141"/>
                </a:cubicBezTo>
                <a:cubicBezTo>
                  <a:pt x="606" y="1159"/>
                  <a:pt x="612" y="1165"/>
                  <a:pt x="623" y="1182"/>
                </a:cubicBezTo>
                <a:cubicBezTo>
                  <a:pt x="635" y="1182"/>
                  <a:pt x="635" y="1182"/>
                  <a:pt x="635" y="1182"/>
                </a:cubicBezTo>
                <a:cubicBezTo>
                  <a:pt x="629" y="1170"/>
                  <a:pt x="618" y="1159"/>
                  <a:pt x="618" y="1141"/>
                </a:cubicBezTo>
                <a:cubicBezTo>
                  <a:pt x="618" y="1130"/>
                  <a:pt x="629" y="1124"/>
                  <a:pt x="629" y="1112"/>
                </a:cubicBezTo>
                <a:cubicBezTo>
                  <a:pt x="629" y="1054"/>
                  <a:pt x="554" y="1042"/>
                  <a:pt x="554" y="984"/>
                </a:cubicBezTo>
                <a:cubicBezTo>
                  <a:pt x="554" y="961"/>
                  <a:pt x="565" y="943"/>
                  <a:pt x="565" y="920"/>
                </a:cubicBezTo>
                <a:lnTo>
                  <a:pt x="571" y="914"/>
                </a:lnTo>
                <a:cubicBezTo>
                  <a:pt x="588" y="914"/>
                  <a:pt x="594" y="926"/>
                  <a:pt x="606" y="926"/>
                </a:cubicBezTo>
                <a:cubicBezTo>
                  <a:pt x="658" y="926"/>
                  <a:pt x="664" y="862"/>
                  <a:pt x="664" y="815"/>
                </a:cubicBezTo>
                <a:cubicBezTo>
                  <a:pt x="676" y="804"/>
                  <a:pt x="682" y="786"/>
                  <a:pt x="693" y="786"/>
                </a:cubicBezTo>
                <a:cubicBezTo>
                  <a:pt x="740" y="786"/>
                  <a:pt x="751" y="833"/>
                  <a:pt x="792" y="833"/>
                </a:cubicBezTo>
                <a:cubicBezTo>
                  <a:pt x="810" y="833"/>
                  <a:pt x="821" y="833"/>
                  <a:pt x="839" y="833"/>
                </a:cubicBezTo>
                <a:cubicBezTo>
                  <a:pt x="845" y="827"/>
                  <a:pt x="845" y="821"/>
                  <a:pt x="850" y="821"/>
                </a:cubicBezTo>
                <a:cubicBezTo>
                  <a:pt x="827" y="792"/>
                  <a:pt x="781" y="798"/>
                  <a:pt x="781" y="763"/>
                </a:cubicBezTo>
                <a:cubicBezTo>
                  <a:pt x="781" y="751"/>
                  <a:pt x="763" y="751"/>
                  <a:pt x="763" y="740"/>
                </a:cubicBezTo>
                <a:cubicBezTo>
                  <a:pt x="763" y="711"/>
                  <a:pt x="781" y="699"/>
                  <a:pt x="781" y="670"/>
                </a:cubicBezTo>
                <a:cubicBezTo>
                  <a:pt x="821" y="681"/>
                  <a:pt x="850" y="705"/>
                  <a:pt x="868" y="746"/>
                </a:cubicBezTo>
                <a:cubicBezTo>
                  <a:pt x="874" y="746"/>
                  <a:pt x="874" y="746"/>
                  <a:pt x="874" y="746"/>
                </a:cubicBezTo>
                <a:cubicBezTo>
                  <a:pt x="880" y="740"/>
                  <a:pt x="880" y="740"/>
                  <a:pt x="880" y="740"/>
                </a:cubicBezTo>
                <a:cubicBezTo>
                  <a:pt x="891" y="746"/>
                  <a:pt x="897" y="751"/>
                  <a:pt x="909" y="763"/>
                </a:cubicBezTo>
                <a:cubicBezTo>
                  <a:pt x="920" y="769"/>
                  <a:pt x="920" y="769"/>
                  <a:pt x="920" y="769"/>
                </a:cubicBezTo>
                <a:cubicBezTo>
                  <a:pt x="920" y="757"/>
                  <a:pt x="920" y="751"/>
                  <a:pt x="920" y="746"/>
                </a:cubicBezTo>
                <a:cubicBezTo>
                  <a:pt x="926" y="740"/>
                  <a:pt x="926" y="740"/>
                  <a:pt x="926" y="740"/>
                </a:cubicBezTo>
                <a:cubicBezTo>
                  <a:pt x="938" y="746"/>
                  <a:pt x="944" y="746"/>
                  <a:pt x="949" y="751"/>
                </a:cubicBezTo>
                <a:cubicBezTo>
                  <a:pt x="955" y="746"/>
                  <a:pt x="955" y="740"/>
                  <a:pt x="955" y="734"/>
                </a:cubicBezTo>
                <a:cubicBezTo>
                  <a:pt x="955" y="693"/>
                  <a:pt x="920" y="681"/>
                  <a:pt x="920" y="641"/>
                </a:cubicBezTo>
                <a:cubicBezTo>
                  <a:pt x="920" y="623"/>
                  <a:pt x="920" y="623"/>
                  <a:pt x="920" y="623"/>
                </a:cubicBezTo>
                <a:cubicBezTo>
                  <a:pt x="955" y="617"/>
                  <a:pt x="973" y="606"/>
                  <a:pt x="1008" y="600"/>
                </a:cubicBezTo>
                <a:cubicBezTo>
                  <a:pt x="1025" y="600"/>
                  <a:pt x="1043" y="606"/>
                  <a:pt x="1060" y="588"/>
                </a:cubicBezTo>
                <a:cubicBezTo>
                  <a:pt x="1077" y="565"/>
                  <a:pt x="1072" y="542"/>
                  <a:pt x="1095" y="518"/>
                </a:cubicBezTo>
                <a:cubicBezTo>
                  <a:pt x="1095" y="577"/>
                  <a:pt x="1159" y="594"/>
                  <a:pt x="1217" y="594"/>
                </a:cubicBezTo>
                <a:cubicBezTo>
                  <a:pt x="1270" y="594"/>
                  <a:pt x="1270" y="594"/>
                  <a:pt x="1270" y="594"/>
                </a:cubicBezTo>
                <a:cubicBezTo>
                  <a:pt x="1281" y="594"/>
                  <a:pt x="1287" y="600"/>
                  <a:pt x="1304" y="600"/>
                </a:cubicBezTo>
                <a:cubicBezTo>
                  <a:pt x="1334" y="600"/>
                  <a:pt x="1345" y="588"/>
                  <a:pt x="1369" y="588"/>
                </a:cubicBezTo>
                <a:cubicBezTo>
                  <a:pt x="1403" y="588"/>
                  <a:pt x="1415" y="617"/>
                  <a:pt x="1444" y="617"/>
                </a:cubicBezTo>
                <a:cubicBezTo>
                  <a:pt x="1497" y="617"/>
                  <a:pt x="1520" y="571"/>
                  <a:pt x="1572" y="559"/>
                </a:cubicBezTo>
                <a:cubicBezTo>
                  <a:pt x="1613" y="548"/>
                  <a:pt x="1636" y="536"/>
                  <a:pt x="1677" y="530"/>
                </a:cubicBezTo>
                <a:cubicBezTo>
                  <a:pt x="1706" y="524"/>
                  <a:pt x="1741" y="530"/>
                  <a:pt x="1753" y="507"/>
                </a:cubicBezTo>
                <a:cubicBezTo>
                  <a:pt x="1758" y="478"/>
                  <a:pt x="1753" y="454"/>
                  <a:pt x="1753" y="425"/>
                </a:cubicBezTo>
                <a:cubicBezTo>
                  <a:pt x="1753" y="344"/>
                  <a:pt x="1753" y="344"/>
                  <a:pt x="1753" y="344"/>
                </a:cubicBezTo>
                <a:cubicBezTo>
                  <a:pt x="1753" y="315"/>
                  <a:pt x="1776" y="303"/>
                  <a:pt x="1799" y="280"/>
                </a:cubicBezTo>
                <a:cubicBezTo>
                  <a:pt x="1793" y="280"/>
                  <a:pt x="1793" y="274"/>
                  <a:pt x="1788" y="274"/>
                </a:cubicBezTo>
                <a:cubicBezTo>
                  <a:pt x="1758" y="274"/>
                  <a:pt x="1747" y="297"/>
                  <a:pt x="1724" y="303"/>
                </a:cubicBezTo>
                <a:lnTo>
                  <a:pt x="1718" y="297"/>
                </a:lnTo>
                <a:cubicBezTo>
                  <a:pt x="1718" y="274"/>
                  <a:pt x="1735" y="262"/>
                  <a:pt x="1735" y="245"/>
                </a:cubicBezTo>
                <a:cubicBezTo>
                  <a:pt x="1735" y="192"/>
                  <a:pt x="1677" y="181"/>
                  <a:pt x="1630" y="181"/>
                </a:cubicBezTo>
                <a:cubicBezTo>
                  <a:pt x="1572" y="181"/>
                  <a:pt x="1543" y="210"/>
                  <a:pt x="1485" y="239"/>
                </a:cubicBezTo>
                <a:cubicBezTo>
                  <a:pt x="1479" y="192"/>
                  <a:pt x="1456" y="169"/>
                  <a:pt x="1421" y="140"/>
                </a:cubicBezTo>
                <a:cubicBezTo>
                  <a:pt x="1403" y="123"/>
                  <a:pt x="1374" y="117"/>
                  <a:pt x="1374" y="94"/>
                </a:cubicBezTo>
                <a:cubicBezTo>
                  <a:pt x="1374" y="82"/>
                  <a:pt x="1374" y="76"/>
                  <a:pt x="1374" y="64"/>
                </a:cubicBezTo>
                <a:cubicBezTo>
                  <a:pt x="1398" y="64"/>
                  <a:pt x="1398" y="64"/>
                  <a:pt x="1398" y="64"/>
                </a:cubicBezTo>
                <a:cubicBezTo>
                  <a:pt x="1409" y="64"/>
                  <a:pt x="1415" y="70"/>
                  <a:pt x="1421" y="70"/>
                </a:cubicBezTo>
                <a:cubicBezTo>
                  <a:pt x="1438" y="70"/>
                  <a:pt x="1438" y="47"/>
                  <a:pt x="1456" y="47"/>
                </a:cubicBezTo>
                <a:cubicBezTo>
                  <a:pt x="1497" y="47"/>
                  <a:pt x="1497" y="99"/>
                  <a:pt x="1526" y="128"/>
                </a:cubicBezTo>
                <a:lnTo>
                  <a:pt x="1532" y="123"/>
                </a:lnTo>
                <a:cubicBezTo>
                  <a:pt x="1532" y="111"/>
                  <a:pt x="1526" y="105"/>
                  <a:pt x="1526" y="94"/>
                </a:cubicBezTo>
                <a:cubicBezTo>
                  <a:pt x="1526" y="70"/>
                  <a:pt x="1532" y="53"/>
                  <a:pt x="1549" y="35"/>
                </a:cubicBezTo>
                <a:cubicBezTo>
                  <a:pt x="1561" y="47"/>
                  <a:pt x="1566" y="53"/>
                  <a:pt x="1578" y="53"/>
                </a:cubicBezTo>
                <a:cubicBezTo>
                  <a:pt x="1590" y="53"/>
                  <a:pt x="1601" y="41"/>
                  <a:pt x="1613" y="41"/>
                </a:cubicBezTo>
                <a:cubicBezTo>
                  <a:pt x="1636" y="41"/>
                  <a:pt x="1630" y="64"/>
                  <a:pt x="1642" y="82"/>
                </a:cubicBezTo>
                <a:cubicBezTo>
                  <a:pt x="1660" y="99"/>
                  <a:pt x="1677" y="94"/>
                  <a:pt x="1695" y="105"/>
                </a:cubicBezTo>
                <a:cubicBezTo>
                  <a:pt x="1695" y="99"/>
                  <a:pt x="1700" y="99"/>
                  <a:pt x="1700" y="94"/>
                </a:cubicBezTo>
                <a:cubicBezTo>
                  <a:pt x="1700" y="70"/>
                  <a:pt x="1683" y="59"/>
                  <a:pt x="1683" y="29"/>
                </a:cubicBezTo>
                <a:cubicBezTo>
                  <a:pt x="1683" y="18"/>
                  <a:pt x="1700" y="12"/>
                  <a:pt x="1712" y="0"/>
                </a:cubicBezTo>
                <a:cubicBezTo>
                  <a:pt x="1729" y="18"/>
                  <a:pt x="1724" y="35"/>
                  <a:pt x="1724" y="53"/>
                </a:cubicBezTo>
                <a:cubicBezTo>
                  <a:pt x="1724" y="117"/>
                  <a:pt x="1724" y="117"/>
                  <a:pt x="1724" y="117"/>
                </a:cubicBezTo>
                <a:cubicBezTo>
                  <a:pt x="1724" y="140"/>
                  <a:pt x="1729" y="157"/>
                  <a:pt x="1747" y="169"/>
                </a:cubicBezTo>
                <a:cubicBezTo>
                  <a:pt x="1770" y="181"/>
                  <a:pt x="1753" y="216"/>
                  <a:pt x="1776" y="216"/>
                </a:cubicBezTo>
                <a:cubicBezTo>
                  <a:pt x="1805" y="216"/>
                  <a:pt x="1823" y="222"/>
                  <a:pt x="1840" y="204"/>
                </a:cubicBezTo>
                <a:cubicBezTo>
                  <a:pt x="1858" y="192"/>
                  <a:pt x="1846" y="157"/>
                  <a:pt x="1869" y="157"/>
                </a:cubicBezTo>
                <a:cubicBezTo>
                  <a:pt x="1968" y="157"/>
                  <a:pt x="1945" y="332"/>
                  <a:pt x="2044" y="332"/>
                </a:cubicBezTo>
                <a:cubicBezTo>
                  <a:pt x="2061" y="332"/>
                  <a:pt x="2073" y="332"/>
                  <a:pt x="2089" y="332"/>
                </a:cubicBezTo>
                <a:cubicBezTo>
                  <a:pt x="2107" y="332"/>
                  <a:pt x="2118" y="350"/>
                  <a:pt x="2136" y="361"/>
                </a:cubicBezTo>
                <a:cubicBezTo>
                  <a:pt x="2171" y="379"/>
                  <a:pt x="2194" y="385"/>
                  <a:pt x="2235" y="385"/>
                </a:cubicBezTo>
                <a:cubicBezTo>
                  <a:pt x="2252" y="385"/>
                  <a:pt x="2252" y="373"/>
                  <a:pt x="2264" y="361"/>
                </a:cubicBezTo>
                <a:cubicBezTo>
                  <a:pt x="2282" y="332"/>
                  <a:pt x="2305" y="338"/>
                  <a:pt x="2340" y="332"/>
                </a:cubicBezTo>
                <a:cubicBezTo>
                  <a:pt x="2340" y="338"/>
                  <a:pt x="2346" y="338"/>
                  <a:pt x="2346" y="344"/>
                </a:cubicBezTo>
                <a:cubicBezTo>
                  <a:pt x="2346" y="361"/>
                  <a:pt x="2317" y="367"/>
                  <a:pt x="2317" y="390"/>
                </a:cubicBezTo>
                <a:cubicBezTo>
                  <a:pt x="2317" y="420"/>
                  <a:pt x="2346" y="437"/>
                  <a:pt x="2375" y="437"/>
                </a:cubicBezTo>
                <a:cubicBezTo>
                  <a:pt x="2398" y="437"/>
                  <a:pt x="2404" y="414"/>
                  <a:pt x="2421" y="414"/>
                </a:cubicBezTo>
                <a:cubicBezTo>
                  <a:pt x="2462" y="414"/>
                  <a:pt x="2485" y="460"/>
                  <a:pt x="2485" y="507"/>
                </a:cubicBezTo>
                <a:cubicBezTo>
                  <a:pt x="2485" y="507"/>
                  <a:pt x="2491" y="513"/>
                  <a:pt x="2497" y="513"/>
                </a:cubicBezTo>
                <a:cubicBezTo>
                  <a:pt x="2503" y="495"/>
                  <a:pt x="2503" y="466"/>
                  <a:pt x="2526" y="466"/>
                </a:cubicBezTo>
                <a:cubicBezTo>
                  <a:pt x="2567" y="466"/>
                  <a:pt x="2584" y="507"/>
                  <a:pt x="2631" y="507"/>
                </a:cubicBezTo>
                <a:cubicBezTo>
                  <a:pt x="2683" y="507"/>
                  <a:pt x="2683" y="507"/>
                  <a:pt x="2683" y="507"/>
                </a:cubicBezTo>
                <a:cubicBezTo>
                  <a:pt x="2718" y="507"/>
                  <a:pt x="2724" y="466"/>
                  <a:pt x="2759" y="449"/>
                </a:cubicBezTo>
                <a:cubicBezTo>
                  <a:pt x="2794" y="507"/>
                  <a:pt x="2840" y="518"/>
                  <a:pt x="2887" y="553"/>
                </a:cubicBezTo>
                <a:cubicBezTo>
                  <a:pt x="2904" y="565"/>
                  <a:pt x="2899" y="594"/>
                  <a:pt x="2922" y="594"/>
                </a:cubicBezTo>
                <a:cubicBezTo>
                  <a:pt x="2934" y="594"/>
                  <a:pt x="2939" y="583"/>
                  <a:pt x="2957" y="583"/>
                </a:cubicBezTo>
                <a:cubicBezTo>
                  <a:pt x="2980" y="583"/>
                  <a:pt x="2992" y="612"/>
                  <a:pt x="3015" y="612"/>
                </a:cubicBezTo>
                <a:cubicBezTo>
                  <a:pt x="3038" y="612"/>
                  <a:pt x="3044" y="588"/>
                  <a:pt x="3062" y="577"/>
                </a:cubicBezTo>
                <a:cubicBezTo>
                  <a:pt x="3050" y="571"/>
                  <a:pt x="3038" y="571"/>
                  <a:pt x="3027" y="577"/>
                </a:cubicBezTo>
                <a:cubicBezTo>
                  <a:pt x="3032" y="548"/>
                  <a:pt x="3056" y="548"/>
                  <a:pt x="3067" y="524"/>
                </a:cubicBezTo>
                <a:cubicBezTo>
                  <a:pt x="3079" y="530"/>
                  <a:pt x="3085" y="536"/>
                  <a:pt x="3097" y="536"/>
                </a:cubicBezTo>
                <a:cubicBezTo>
                  <a:pt x="3120" y="536"/>
                  <a:pt x="3120" y="489"/>
                  <a:pt x="3143" y="489"/>
                </a:cubicBezTo>
                <a:cubicBezTo>
                  <a:pt x="3155" y="489"/>
                  <a:pt x="3155" y="495"/>
                  <a:pt x="3166" y="495"/>
                </a:cubicBezTo>
                <a:cubicBezTo>
                  <a:pt x="3184" y="495"/>
                  <a:pt x="3195" y="483"/>
                  <a:pt x="3207" y="478"/>
                </a:cubicBezTo>
                <a:cubicBezTo>
                  <a:pt x="3201" y="472"/>
                  <a:pt x="3195" y="472"/>
                  <a:pt x="3184" y="466"/>
                </a:cubicBezTo>
                <a:cubicBezTo>
                  <a:pt x="3230" y="449"/>
                  <a:pt x="3254" y="443"/>
                  <a:pt x="3295" y="425"/>
                </a:cubicBezTo>
                <a:cubicBezTo>
                  <a:pt x="3300" y="425"/>
                  <a:pt x="3300" y="425"/>
                  <a:pt x="3300" y="425"/>
                </a:cubicBezTo>
                <a:cubicBezTo>
                  <a:pt x="3283" y="472"/>
                  <a:pt x="3283" y="507"/>
                  <a:pt x="3242" y="536"/>
                </a:cubicBezTo>
                <a:cubicBezTo>
                  <a:pt x="3230" y="548"/>
                  <a:pt x="3225" y="553"/>
                  <a:pt x="3225" y="571"/>
                </a:cubicBezTo>
                <a:cubicBezTo>
                  <a:pt x="3225" y="594"/>
                  <a:pt x="3225" y="594"/>
                  <a:pt x="3225" y="594"/>
                </a:cubicBezTo>
                <a:cubicBezTo>
                  <a:pt x="3230" y="594"/>
                  <a:pt x="3236" y="594"/>
                  <a:pt x="3242" y="594"/>
                </a:cubicBezTo>
                <a:cubicBezTo>
                  <a:pt x="3271" y="594"/>
                  <a:pt x="3277" y="553"/>
                  <a:pt x="3306" y="553"/>
                </a:cubicBezTo>
                <a:cubicBezTo>
                  <a:pt x="3318" y="553"/>
                  <a:pt x="3312" y="571"/>
                  <a:pt x="3324" y="571"/>
                </a:cubicBezTo>
                <a:cubicBezTo>
                  <a:pt x="3347" y="583"/>
                  <a:pt x="3382" y="583"/>
                  <a:pt x="3382" y="612"/>
                </a:cubicBezTo>
                <a:cubicBezTo>
                  <a:pt x="3382" y="635"/>
                  <a:pt x="3358" y="641"/>
                  <a:pt x="3358" y="670"/>
                </a:cubicBezTo>
                <a:cubicBezTo>
                  <a:pt x="3358" y="676"/>
                  <a:pt x="3358" y="681"/>
                  <a:pt x="3358" y="693"/>
                </a:cubicBezTo>
                <a:cubicBezTo>
                  <a:pt x="3446" y="693"/>
                  <a:pt x="3446" y="693"/>
                  <a:pt x="3446" y="693"/>
                </a:cubicBezTo>
                <a:cubicBezTo>
                  <a:pt x="3452" y="693"/>
                  <a:pt x="3458" y="699"/>
                  <a:pt x="3463" y="699"/>
                </a:cubicBezTo>
                <a:cubicBezTo>
                  <a:pt x="3498" y="699"/>
                  <a:pt x="3510" y="664"/>
                  <a:pt x="3527" y="629"/>
                </a:cubicBezTo>
                <a:cubicBezTo>
                  <a:pt x="3533" y="612"/>
                  <a:pt x="3556" y="600"/>
                  <a:pt x="3556" y="577"/>
                </a:cubicBezTo>
                <a:cubicBezTo>
                  <a:pt x="3556" y="542"/>
                  <a:pt x="3504" y="553"/>
                  <a:pt x="3469" y="542"/>
                </a:cubicBezTo>
                <a:cubicBezTo>
                  <a:pt x="3481" y="513"/>
                  <a:pt x="3504" y="501"/>
                  <a:pt x="3533" y="495"/>
                </a:cubicBezTo>
                <a:cubicBezTo>
                  <a:pt x="3568" y="483"/>
                  <a:pt x="3580" y="460"/>
                  <a:pt x="3609" y="449"/>
                </a:cubicBezTo>
                <a:cubicBezTo>
                  <a:pt x="3615" y="507"/>
                  <a:pt x="3638" y="542"/>
                  <a:pt x="3679" y="571"/>
                </a:cubicBezTo>
                <a:cubicBezTo>
                  <a:pt x="3702" y="583"/>
                  <a:pt x="3702" y="606"/>
                  <a:pt x="3725" y="606"/>
                </a:cubicBezTo>
                <a:cubicBezTo>
                  <a:pt x="3737" y="606"/>
                  <a:pt x="3737" y="594"/>
                  <a:pt x="3737" y="583"/>
                </a:cubicBezTo>
                <a:cubicBezTo>
                  <a:pt x="3737" y="571"/>
                  <a:pt x="3731" y="559"/>
                  <a:pt x="3731" y="548"/>
                </a:cubicBezTo>
                <a:cubicBezTo>
                  <a:pt x="3737" y="548"/>
                  <a:pt x="3737" y="542"/>
                  <a:pt x="3743" y="542"/>
                </a:cubicBezTo>
                <a:cubicBezTo>
                  <a:pt x="3778" y="542"/>
                  <a:pt x="3801" y="571"/>
                  <a:pt x="3801" y="606"/>
                </a:cubicBezTo>
                <a:cubicBezTo>
                  <a:pt x="3801" y="641"/>
                  <a:pt x="3801" y="693"/>
                  <a:pt x="3766" y="693"/>
                </a:cubicBezTo>
                <a:cubicBezTo>
                  <a:pt x="3754" y="693"/>
                  <a:pt x="3749" y="681"/>
                  <a:pt x="3743" y="681"/>
                </a:cubicBezTo>
                <a:cubicBezTo>
                  <a:pt x="3720" y="681"/>
                  <a:pt x="3720" y="681"/>
                  <a:pt x="3720" y="681"/>
                </a:cubicBezTo>
                <a:cubicBezTo>
                  <a:pt x="3714" y="746"/>
                  <a:pt x="3702" y="786"/>
                  <a:pt x="3661" y="833"/>
                </a:cubicBezTo>
                <a:cubicBezTo>
                  <a:pt x="3638" y="827"/>
                  <a:pt x="3638" y="827"/>
                  <a:pt x="3638" y="827"/>
                </a:cubicBezTo>
                <a:cubicBezTo>
                  <a:pt x="3626" y="839"/>
                  <a:pt x="3615" y="844"/>
                  <a:pt x="3597" y="850"/>
                </a:cubicBezTo>
                <a:cubicBezTo>
                  <a:pt x="3615" y="885"/>
                  <a:pt x="3638" y="897"/>
                  <a:pt x="3650" y="932"/>
                </a:cubicBezTo>
                <a:cubicBezTo>
                  <a:pt x="3620" y="938"/>
                  <a:pt x="3603" y="938"/>
                  <a:pt x="3586" y="949"/>
                </a:cubicBezTo>
                <a:cubicBezTo>
                  <a:pt x="3603" y="967"/>
                  <a:pt x="3615" y="978"/>
                  <a:pt x="3626" y="996"/>
                </a:cubicBezTo>
                <a:cubicBezTo>
                  <a:pt x="3597" y="1013"/>
                  <a:pt x="3597" y="1037"/>
                  <a:pt x="3574" y="1060"/>
                </a:cubicBezTo>
                <a:cubicBezTo>
                  <a:pt x="3556" y="1037"/>
                  <a:pt x="3562" y="1013"/>
                  <a:pt x="3551" y="978"/>
                </a:cubicBezTo>
                <a:cubicBezTo>
                  <a:pt x="3539" y="978"/>
                  <a:pt x="3539" y="978"/>
                  <a:pt x="3539" y="978"/>
                </a:cubicBezTo>
                <a:cubicBezTo>
                  <a:pt x="3533" y="1002"/>
                  <a:pt x="3516" y="1019"/>
                  <a:pt x="3492" y="1019"/>
                </a:cubicBezTo>
                <a:cubicBezTo>
                  <a:pt x="3492" y="1025"/>
                  <a:pt x="3492" y="1025"/>
                  <a:pt x="3492" y="1025"/>
                </a:cubicBezTo>
                <a:cubicBezTo>
                  <a:pt x="3492" y="1031"/>
                  <a:pt x="3498" y="1037"/>
                  <a:pt x="3498" y="1037"/>
                </a:cubicBezTo>
                <a:cubicBezTo>
                  <a:pt x="3498" y="1060"/>
                  <a:pt x="3469" y="1060"/>
                  <a:pt x="3446" y="1077"/>
                </a:cubicBezTo>
                <a:cubicBezTo>
                  <a:pt x="3440" y="1048"/>
                  <a:pt x="3452" y="1031"/>
                  <a:pt x="3428" y="1007"/>
                </a:cubicBezTo>
                <a:cubicBezTo>
                  <a:pt x="3417" y="1037"/>
                  <a:pt x="3417" y="1054"/>
                  <a:pt x="3393" y="1066"/>
                </a:cubicBezTo>
                <a:cubicBezTo>
                  <a:pt x="3388" y="1066"/>
                  <a:pt x="3388" y="1054"/>
                  <a:pt x="3382" y="1054"/>
                </a:cubicBezTo>
                <a:cubicBezTo>
                  <a:pt x="3347" y="1054"/>
                  <a:pt x="3312" y="1083"/>
                  <a:pt x="3312" y="1118"/>
                </a:cubicBezTo>
                <a:cubicBezTo>
                  <a:pt x="3312" y="1141"/>
                  <a:pt x="3329" y="1147"/>
                  <a:pt x="3341" y="1165"/>
                </a:cubicBezTo>
                <a:cubicBezTo>
                  <a:pt x="3329" y="1165"/>
                  <a:pt x="3329" y="1165"/>
                  <a:pt x="3329" y="1165"/>
                </a:cubicBezTo>
                <a:cubicBezTo>
                  <a:pt x="3312" y="1159"/>
                  <a:pt x="3312" y="1159"/>
                  <a:pt x="3312" y="1159"/>
                </a:cubicBezTo>
                <a:cubicBezTo>
                  <a:pt x="3306" y="1188"/>
                  <a:pt x="3300" y="1211"/>
                  <a:pt x="3300" y="1240"/>
                </a:cubicBezTo>
                <a:cubicBezTo>
                  <a:pt x="3300" y="1281"/>
                  <a:pt x="3318" y="1322"/>
                  <a:pt x="3358" y="1322"/>
                </a:cubicBezTo>
                <a:cubicBezTo>
                  <a:pt x="3411" y="1322"/>
                  <a:pt x="3364" y="1438"/>
                  <a:pt x="3329" y="1508"/>
                </a:cubicBezTo>
                <a:cubicBezTo>
                  <a:pt x="3306" y="1555"/>
                  <a:pt x="3254" y="1555"/>
                  <a:pt x="3230" y="1601"/>
                </a:cubicBezTo>
                <a:cubicBezTo>
                  <a:pt x="3195" y="1671"/>
                  <a:pt x="3184" y="1712"/>
                  <a:pt x="3137" y="1770"/>
                </a:cubicBezTo>
                <a:cubicBezTo>
                  <a:pt x="3120" y="1793"/>
                  <a:pt x="3097" y="1799"/>
                  <a:pt x="3085" y="1828"/>
                </a:cubicBezTo>
                <a:cubicBezTo>
                  <a:pt x="3085" y="1892"/>
                  <a:pt x="3085" y="1892"/>
                  <a:pt x="3085" y="1892"/>
                </a:cubicBezTo>
                <a:cubicBezTo>
                  <a:pt x="3085" y="1916"/>
                  <a:pt x="3108" y="1910"/>
                  <a:pt x="3126" y="1927"/>
                </a:cubicBezTo>
                <a:cubicBezTo>
                  <a:pt x="3230" y="1991"/>
                  <a:pt x="3166" y="2015"/>
                  <a:pt x="3242" y="2015"/>
                </a:cubicBezTo>
                <a:cubicBezTo>
                  <a:pt x="3277" y="2015"/>
                  <a:pt x="3283" y="2050"/>
                  <a:pt x="3312" y="2067"/>
                </a:cubicBezTo>
                <a:cubicBezTo>
                  <a:pt x="3382" y="2102"/>
                  <a:pt x="3434" y="2108"/>
                  <a:pt x="3492" y="2166"/>
                </a:cubicBezTo>
                <a:cubicBezTo>
                  <a:pt x="3510" y="2189"/>
                  <a:pt x="3504" y="2213"/>
                  <a:pt x="3527" y="2242"/>
                </a:cubicBezTo>
                <a:cubicBezTo>
                  <a:pt x="3603" y="2329"/>
                  <a:pt x="3720" y="2271"/>
                  <a:pt x="3679" y="2358"/>
                </a:cubicBezTo>
                <a:cubicBezTo>
                  <a:pt x="3702" y="2364"/>
                  <a:pt x="3708" y="2387"/>
                  <a:pt x="3725" y="2410"/>
                </a:cubicBezTo>
                <a:cubicBezTo>
                  <a:pt x="3737" y="2405"/>
                  <a:pt x="3743" y="2399"/>
                  <a:pt x="3754" y="2399"/>
                </a:cubicBezTo>
                <a:cubicBezTo>
                  <a:pt x="3772" y="2399"/>
                  <a:pt x="3784" y="2410"/>
                  <a:pt x="3801" y="2410"/>
                </a:cubicBezTo>
                <a:cubicBezTo>
                  <a:pt x="3813" y="2410"/>
                  <a:pt x="3818" y="2405"/>
                  <a:pt x="3824" y="2399"/>
                </a:cubicBezTo>
                <a:cubicBezTo>
                  <a:pt x="3836" y="2399"/>
                  <a:pt x="3842" y="2399"/>
                  <a:pt x="3853" y="2399"/>
                </a:cubicBezTo>
                <a:cubicBezTo>
                  <a:pt x="3906" y="2399"/>
                  <a:pt x="3935" y="2428"/>
                  <a:pt x="3964" y="2474"/>
                </a:cubicBezTo>
                <a:cubicBezTo>
                  <a:pt x="3981" y="2504"/>
                  <a:pt x="4016" y="2492"/>
                  <a:pt x="4046" y="2515"/>
                </a:cubicBezTo>
                <a:cubicBezTo>
                  <a:pt x="4104" y="2556"/>
                  <a:pt x="4139" y="2591"/>
                  <a:pt x="4209" y="2591"/>
                </a:cubicBezTo>
                <a:cubicBezTo>
                  <a:pt x="4209" y="2591"/>
                  <a:pt x="4209" y="2597"/>
                  <a:pt x="4209" y="2602"/>
                </a:cubicBezTo>
                <a:cubicBezTo>
                  <a:pt x="4209" y="2608"/>
                  <a:pt x="4203" y="2608"/>
                  <a:pt x="4203" y="2614"/>
                </a:cubicBezTo>
                <a:cubicBezTo>
                  <a:pt x="4203" y="2620"/>
                  <a:pt x="4220" y="2620"/>
                  <a:pt x="4226" y="2626"/>
                </a:cubicBezTo>
                <a:cubicBezTo>
                  <a:pt x="4249" y="2643"/>
                  <a:pt x="4261" y="2649"/>
                  <a:pt x="4278" y="2672"/>
                </a:cubicBezTo>
                <a:cubicBezTo>
                  <a:pt x="4302" y="2702"/>
                  <a:pt x="4325" y="2725"/>
                  <a:pt x="4348" y="2742"/>
                </a:cubicBezTo>
                <a:close/>
              </a:path>
            </a:pathLst>
          </a:custGeom>
          <a:solidFill>
            <a:srgbClr val="083A42">
              <a:alpha val="20000"/>
            </a:srgbClr>
          </a:solidFill>
          <a:ln w="3175" cap="flat" cmpd="sng">
            <a:solidFill>
              <a:schemeClr val="bg1"/>
            </a:solidFill>
            <a:bevel/>
            <a:headEnd/>
            <a:tailEnd/>
          </a:ln>
          <a:effectLst/>
        </p:spPr>
        <p:txBody>
          <a:bodyPr wrap="none" anchor="ctr"/>
          <a:lstStyle/>
          <a:p>
            <a:endParaRPr lang="en-US" sz="4050"/>
          </a:p>
        </p:txBody>
      </p:sp>
      <p:sp>
        <p:nvSpPr>
          <p:cNvPr id="18" name="Freeform 9">
            <a:extLst>
              <a:ext uri="{FF2B5EF4-FFF2-40B4-BE49-F238E27FC236}">
                <a16:creationId xmlns:a16="http://schemas.microsoft.com/office/drawing/2014/main" id="{97850F22-BE9B-C33C-0024-3AEA5BF21D32}"/>
              </a:ext>
            </a:extLst>
          </p:cNvPr>
          <p:cNvSpPr>
            <a:spLocks noChangeArrowheads="1"/>
          </p:cNvSpPr>
          <p:nvPr/>
        </p:nvSpPr>
        <p:spPr bwMode="auto">
          <a:xfrm>
            <a:off x="6927590" y="-22553"/>
            <a:ext cx="2752009" cy="3590307"/>
          </a:xfrm>
          <a:custGeom>
            <a:avLst/>
            <a:gdLst>
              <a:gd name="T0" fmla="*/ 740 w 7500"/>
              <a:gd name="T1" fmla="*/ 3126 h 9786"/>
              <a:gd name="T2" fmla="*/ 716 w 7500"/>
              <a:gd name="T3" fmla="*/ 3394 h 9786"/>
              <a:gd name="T4" fmla="*/ 2009 w 7500"/>
              <a:gd name="T5" fmla="*/ 279 h 9786"/>
              <a:gd name="T6" fmla="*/ 2049 w 7500"/>
              <a:gd name="T7" fmla="*/ 17 h 9786"/>
              <a:gd name="T8" fmla="*/ 6427 w 7500"/>
              <a:gd name="T9" fmla="*/ 6898 h 9786"/>
              <a:gd name="T10" fmla="*/ 7353 w 7500"/>
              <a:gd name="T11" fmla="*/ 7428 h 9786"/>
              <a:gd name="T12" fmla="*/ 7213 w 7500"/>
              <a:gd name="T13" fmla="*/ 7824 h 9786"/>
              <a:gd name="T14" fmla="*/ 7359 w 7500"/>
              <a:gd name="T15" fmla="*/ 7434 h 9786"/>
              <a:gd name="T16" fmla="*/ 7289 w 7500"/>
              <a:gd name="T17" fmla="*/ 9331 h 9786"/>
              <a:gd name="T18" fmla="*/ 6742 w 7500"/>
              <a:gd name="T19" fmla="*/ 9435 h 9786"/>
              <a:gd name="T20" fmla="*/ 6497 w 7500"/>
              <a:gd name="T21" fmla="*/ 9744 h 9786"/>
              <a:gd name="T22" fmla="*/ 6066 w 7500"/>
              <a:gd name="T23" fmla="*/ 9494 h 9786"/>
              <a:gd name="T24" fmla="*/ 5577 w 7500"/>
              <a:gd name="T25" fmla="*/ 9453 h 9786"/>
              <a:gd name="T26" fmla="*/ 1467 w 7500"/>
              <a:gd name="T27" fmla="*/ 8051 h 9786"/>
              <a:gd name="T28" fmla="*/ 402 w 7500"/>
              <a:gd name="T29" fmla="*/ 3341 h 9786"/>
              <a:gd name="T30" fmla="*/ 1002 w 7500"/>
              <a:gd name="T31" fmla="*/ 3761 h 9786"/>
              <a:gd name="T32" fmla="*/ 1345 w 7500"/>
              <a:gd name="T33" fmla="*/ 3656 h 9786"/>
              <a:gd name="T34" fmla="*/ 1531 w 7500"/>
              <a:gd name="T35" fmla="*/ 3307 h 9786"/>
              <a:gd name="T36" fmla="*/ 1595 w 7500"/>
              <a:gd name="T37" fmla="*/ 3184 h 9786"/>
              <a:gd name="T38" fmla="*/ 1753 w 7500"/>
              <a:gd name="T39" fmla="*/ 2497 h 9786"/>
              <a:gd name="T40" fmla="*/ 1683 w 7500"/>
              <a:gd name="T41" fmla="*/ 1863 h 9786"/>
              <a:gd name="T42" fmla="*/ 1828 w 7500"/>
              <a:gd name="T43" fmla="*/ 1577 h 9786"/>
              <a:gd name="T44" fmla="*/ 1875 w 7500"/>
              <a:gd name="T45" fmla="*/ 1240 h 9786"/>
              <a:gd name="T46" fmla="*/ 1910 w 7500"/>
              <a:gd name="T47" fmla="*/ 1007 h 9786"/>
              <a:gd name="T48" fmla="*/ 1910 w 7500"/>
              <a:gd name="T49" fmla="*/ 879 h 9786"/>
              <a:gd name="T50" fmla="*/ 2009 w 7500"/>
              <a:gd name="T51" fmla="*/ 402 h 9786"/>
              <a:gd name="T52" fmla="*/ 2172 w 7500"/>
              <a:gd name="T53" fmla="*/ 396 h 9786"/>
              <a:gd name="T54" fmla="*/ 2335 w 7500"/>
              <a:gd name="T55" fmla="*/ 576 h 9786"/>
              <a:gd name="T56" fmla="*/ 2451 w 7500"/>
              <a:gd name="T57" fmla="*/ 1013 h 9786"/>
              <a:gd name="T58" fmla="*/ 2591 w 7500"/>
              <a:gd name="T59" fmla="*/ 1356 h 9786"/>
              <a:gd name="T60" fmla="*/ 2713 w 7500"/>
              <a:gd name="T61" fmla="*/ 1857 h 9786"/>
              <a:gd name="T62" fmla="*/ 3173 w 7500"/>
              <a:gd name="T63" fmla="*/ 2043 h 9786"/>
              <a:gd name="T64" fmla="*/ 3476 w 7500"/>
              <a:gd name="T65" fmla="*/ 2340 h 9786"/>
              <a:gd name="T66" fmla="*/ 3557 w 7500"/>
              <a:gd name="T67" fmla="*/ 2835 h 9786"/>
              <a:gd name="T68" fmla="*/ 3802 w 7500"/>
              <a:gd name="T69" fmla="*/ 3376 h 9786"/>
              <a:gd name="T70" fmla="*/ 3907 w 7500"/>
              <a:gd name="T71" fmla="*/ 3871 h 9786"/>
              <a:gd name="T72" fmla="*/ 4035 w 7500"/>
              <a:gd name="T73" fmla="*/ 4407 h 9786"/>
              <a:gd name="T74" fmla="*/ 4489 w 7500"/>
              <a:gd name="T75" fmla="*/ 4634 h 9786"/>
              <a:gd name="T76" fmla="*/ 4751 w 7500"/>
              <a:gd name="T77" fmla="*/ 4785 h 9786"/>
              <a:gd name="T78" fmla="*/ 5100 w 7500"/>
              <a:gd name="T79" fmla="*/ 5030 h 9786"/>
              <a:gd name="T80" fmla="*/ 5147 w 7500"/>
              <a:gd name="T81" fmla="*/ 5158 h 9786"/>
              <a:gd name="T82" fmla="*/ 5321 w 7500"/>
              <a:gd name="T83" fmla="*/ 5437 h 9786"/>
              <a:gd name="T84" fmla="*/ 5414 w 7500"/>
              <a:gd name="T85" fmla="*/ 5565 h 9786"/>
              <a:gd name="T86" fmla="*/ 5595 w 7500"/>
              <a:gd name="T87" fmla="*/ 6089 h 9786"/>
              <a:gd name="T88" fmla="*/ 5775 w 7500"/>
              <a:gd name="T89" fmla="*/ 6124 h 9786"/>
              <a:gd name="T90" fmla="*/ 6072 w 7500"/>
              <a:gd name="T91" fmla="*/ 6223 h 9786"/>
              <a:gd name="T92" fmla="*/ 6177 w 7500"/>
              <a:gd name="T93" fmla="*/ 6357 h 9786"/>
              <a:gd name="T94" fmla="*/ 6165 w 7500"/>
              <a:gd name="T95" fmla="*/ 6700 h 9786"/>
              <a:gd name="T96" fmla="*/ 6439 w 7500"/>
              <a:gd name="T97" fmla="*/ 6962 h 9786"/>
              <a:gd name="T98" fmla="*/ 6759 w 7500"/>
              <a:gd name="T99" fmla="*/ 7259 h 9786"/>
              <a:gd name="T100" fmla="*/ 7056 w 7500"/>
              <a:gd name="T101" fmla="*/ 7638 h 9786"/>
              <a:gd name="T102" fmla="*/ 7260 w 7500"/>
              <a:gd name="T103" fmla="*/ 8226 h 9786"/>
              <a:gd name="T104" fmla="*/ 7336 w 7500"/>
              <a:gd name="T105" fmla="*/ 8447 h 9786"/>
              <a:gd name="T106" fmla="*/ 7399 w 7500"/>
              <a:gd name="T107" fmla="*/ 8901 h 9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0" h="9786">
                <a:moveTo>
                  <a:pt x="559" y="3219"/>
                </a:moveTo>
                <a:lnTo>
                  <a:pt x="559" y="3219"/>
                </a:lnTo>
                <a:cubicBezTo>
                  <a:pt x="559" y="3242"/>
                  <a:pt x="588" y="3248"/>
                  <a:pt x="611" y="3248"/>
                </a:cubicBezTo>
                <a:cubicBezTo>
                  <a:pt x="629" y="3248"/>
                  <a:pt x="629" y="3225"/>
                  <a:pt x="641" y="3213"/>
                </a:cubicBezTo>
                <a:cubicBezTo>
                  <a:pt x="658" y="3202"/>
                  <a:pt x="670" y="3207"/>
                  <a:pt x="687" y="3207"/>
                </a:cubicBezTo>
                <a:cubicBezTo>
                  <a:pt x="687" y="3173"/>
                  <a:pt x="705" y="3126"/>
                  <a:pt x="740" y="3126"/>
                </a:cubicBezTo>
                <a:cubicBezTo>
                  <a:pt x="757" y="3126"/>
                  <a:pt x="763" y="3149"/>
                  <a:pt x="780" y="3149"/>
                </a:cubicBezTo>
                <a:cubicBezTo>
                  <a:pt x="786" y="3149"/>
                  <a:pt x="798" y="3138"/>
                  <a:pt x="798" y="3126"/>
                </a:cubicBezTo>
                <a:cubicBezTo>
                  <a:pt x="798" y="3091"/>
                  <a:pt x="740" y="3097"/>
                  <a:pt x="705" y="3109"/>
                </a:cubicBezTo>
                <a:cubicBezTo>
                  <a:pt x="641" y="3138"/>
                  <a:pt x="559" y="3149"/>
                  <a:pt x="559" y="3219"/>
                </a:cubicBezTo>
                <a:close/>
                <a:moveTo>
                  <a:pt x="716" y="3394"/>
                </a:moveTo>
                <a:lnTo>
                  <a:pt x="716" y="3394"/>
                </a:lnTo>
                <a:cubicBezTo>
                  <a:pt x="705" y="3411"/>
                  <a:pt x="693" y="3417"/>
                  <a:pt x="681" y="3435"/>
                </a:cubicBezTo>
                <a:cubicBezTo>
                  <a:pt x="699" y="3440"/>
                  <a:pt x="710" y="3440"/>
                  <a:pt x="734" y="3440"/>
                </a:cubicBezTo>
                <a:cubicBezTo>
                  <a:pt x="734" y="3423"/>
                  <a:pt x="728" y="3405"/>
                  <a:pt x="716" y="3394"/>
                </a:cubicBezTo>
                <a:close/>
                <a:moveTo>
                  <a:pt x="2038" y="233"/>
                </a:moveTo>
                <a:lnTo>
                  <a:pt x="2038" y="233"/>
                </a:lnTo>
                <a:cubicBezTo>
                  <a:pt x="2020" y="244"/>
                  <a:pt x="2009" y="256"/>
                  <a:pt x="2009" y="279"/>
                </a:cubicBezTo>
                <a:cubicBezTo>
                  <a:pt x="2009" y="291"/>
                  <a:pt x="2014" y="291"/>
                  <a:pt x="2014" y="303"/>
                </a:cubicBezTo>
                <a:cubicBezTo>
                  <a:pt x="2020" y="285"/>
                  <a:pt x="2038" y="279"/>
                  <a:pt x="2055" y="279"/>
                </a:cubicBezTo>
                <a:cubicBezTo>
                  <a:pt x="2055" y="273"/>
                  <a:pt x="2055" y="273"/>
                  <a:pt x="2055" y="268"/>
                </a:cubicBezTo>
                <a:cubicBezTo>
                  <a:pt x="2055" y="250"/>
                  <a:pt x="2049" y="244"/>
                  <a:pt x="2038" y="233"/>
                </a:cubicBezTo>
                <a:close/>
                <a:moveTo>
                  <a:pt x="2049" y="17"/>
                </a:moveTo>
                <a:lnTo>
                  <a:pt x="2049" y="17"/>
                </a:lnTo>
                <a:cubicBezTo>
                  <a:pt x="2049" y="35"/>
                  <a:pt x="2067" y="41"/>
                  <a:pt x="2073" y="52"/>
                </a:cubicBezTo>
                <a:cubicBezTo>
                  <a:pt x="2090" y="41"/>
                  <a:pt x="2096" y="29"/>
                  <a:pt x="2102" y="12"/>
                </a:cubicBezTo>
                <a:cubicBezTo>
                  <a:pt x="2084" y="0"/>
                  <a:pt x="2049" y="0"/>
                  <a:pt x="2049" y="17"/>
                </a:cubicBezTo>
                <a:close/>
                <a:moveTo>
                  <a:pt x="6293" y="6718"/>
                </a:moveTo>
                <a:lnTo>
                  <a:pt x="6293" y="6718"/>
                </a:lnTo>
                <a:cubicBezTo>
                  <a:pt x="6305" y="6805"/>
                  <a:pt x="6363" y="6840"/>
                  <a:pt x="6427" y="6898"/>
                </a:cubicBezTo>
                <a:cubicBezTo>
                  <a:pt x="6427" y="6893"/>
                  <a:pt x="6433" y="6893"/>
                  <a:pt x="6433" y="6887"/>
                </a:cubicBezTo>
                <a:cubicBezTo>
                  <a:pt x="6433" y="6852"/>
                  <a:pt x="6404" y="6840"/>
                  <a:pt x="6381" y="6811"/>
                </a:cubicBezTo>
                <a:cubicBezTo>
                  <a:pt x="6352" y="6770"/>
                  <a:pt x="6340" y="6724"/>
                  <a:pt x="6293" y="6718"/>
                </a:cubicBezTo>
                <a:close/>
                <a:moveTo>
                  <a:pt x="7359" y="7434"/>
                </a:moveTo>
                <a:lnTo>
                  <a:pt x="7359" y="7434"/>
                </a:lnTo>
                <a:cubicBezTo>
                  <a:pt x="7353" y="7428"/>
                  <a:pt x="7353" y="7428"/>
                  <a:pt x="7353" y="7428"/>
                </a:cubicBezTo>
                <a:cubicBezTo>
                  <a:pt x="7353" y="7451"/>
                  <a:pt x="7359" y="7463"/>
                  <a:pt x="7359" y="7486"/>
                </a:cubicBezTo>
                <a:cubicBezTo>
                  <a:pt x="7359" y="7533"/>
                  <a:pt x="7336" y="7562"/>
                  <a:pt x="7300" y="7591"/>
                </a:cubicBezTo>
                <a:cubicBezTo>
                  <a:pt x="7283" y="7597"/>
                  <a:pt x="7266" y="7603"/>
                  <a:pt x="7266" y="7614"/>
                </a:cubicBezTo>
                <a:cubicBezTo>
                  <a:pt x="7266" y="7632"/>
                  <a:pt x="7271" y="7643"/>
                  <a:pt x="7271" y="7661"/>
                </a:cubicBezTo>
                <a:cubicBezTo>
                  <a:pt x="7271" y="7731"/>
                  <a:pt x="7271" y="7731"/>
                  <a:pt x="7271" y="7731"/>
                </a:cubicBezTo>
                <a:cubicBezTo>
                  <a:pt x="7271" y="7771"/>
                  <a:pt x="7242" y="7789"/>
                  <a:pt x="7213" y="7824"/>
                </a:cubicBezTo>
                <a:cubicBezTo>
                  <a:pt x="7248" y="7836"/>
                  <a:pt x="7237" y="7871"/>
                  <a:pt x="7248" y="7900"/>
                </a:cubicBezTo>
                <a:cubicBezTo>
                  <a:pt x="7254" y="7917"/>
                  <a:pt x="7271" y="7923"/>
                  <a:pt x="7283" y="7934"/>
                </a:cubicBezTo>
                <a:cubicBezTo>
                  <a:pt x="7318" y="7894"/>
                  <a:pt x="7283" y="7847"/>
                  <a:pt x="7312" y="7795"/>
                </a:cubicBezTo>
                <a:cubicBezTo>
                  <a:pt x="7336" y="7742"/>
                  <a:pt x="7341" y="7708"/>
                  <a:pt x="7359" y="7655"/>
                </a:cubicBezTo>
                <a:cubicBezTo>
                  <a:pt x="7382" y="7603"/>
                  <a:pt x="7411" y="7579"/>
                  <a:pt x="7411" y="7527"/>
                </a:cubicBezTo>
                <a:cubicBezTo>
                  <a:pt x="7411" y="7486"/>
                  <a:pt x="7376" y="7469"/>
                  <a:pt x="7359" y="7434"/>
                </a:cubicBezTo>
                <a:close/>
                <a:moveTo>
                  <a:pt x="7499" y="9221"/>
                </a:moveTo>
                <a:lnTo>
                  <a:pt x="7499" y="9221"/>
                </a:lnTo>
                <a:lnTo>
                  <a:pt x="7499" y="9221"/>
                </a:lnTo>
                <a:cubicBezTo>
                  <a:pt x="7464" y="9243"/>
                  <a:pt x="7446" y="9255"/>
                  <a:pt x="7411" y="9267"/>
                </a:cubicBezTo>
                <a:cubicBezTo>
                  <a:pt x="7388" y="9272"/>
                  <a:pt x="7365" y="9261"/>
                  <a:pt x="7347" y="9272"/>
                </a:cubicBezTo>
                <a:cubicBezTo>
                  <a:pt x="7318" y="9284"/>
                  <a:pt x="7318" y="9331"/>
                  <a:pt x="7289" y="9331"/>
                </a:cubicBezTo>
                <a:cubicBezTo>
                  <a:pt x="7271" y="9331"/>
                  <a:pt x="7266" y="9319"/>
                  <a:pt x="7248" y="9319"/>
                </a:cubicBezTo>
                <a:cubicBezTo>
                  <a:pt x="7213" y="9313"/>
                  <a:pt x="7184" y="9325"/>
                  <a:pt x="7149" y="9325"/>
                </a:cubicBezTo>
                <a:cubicBezTo>
                  <a:pt x="7091" y="9325"/>
                  <a:pt x="7068" y="9278"/>
                  <a:pt x="7010" y="9278"/>
                </a:cubicBezTo>
                <a:cubicBezTo>
                  <a:pt x="6963" y="9278"/>
                  <a:pt x="6957" y="9325"/>
                  <a:pt x="6922" y="9354"/>
                </a:cubicBezTo>
                <a:cubicBezTo>
                  <a:pt x="6905" y="9366"/>
                  <a:pt x="6887" y="9354"/>
                  <a:pt x="6864" y="9366"/>
                </a:cubicBezTo>
                <a:cubicBezTo>
                  <a:pt x="6811" y="9383"/>
                  <a:pt x="6794" y="9418"/>
                  <a:pt x="6742" y="9435"/>
                </a:cubicBezTo>
                <a:cubicBezTo>
                  <a:pt x="6753" y="9465"/>
                  <a:pt x="6759" y="9482"/>
                  <a:pt x="6777" y="9500"/>
                </a:cubicBezTo>
                <a:cubicBezTo>
                  <a:pt x="6782" y="9505"/>
                  <a:pt x="6800" y="9505"/>
                  <a:pt x="6800" y="9517"/>
                </a:cubicBezTo>
                <a:cubicBezTo>
                  <a:pt x="6800" y="9581"/>
                  <a:pt x="6753" y="9639"/>
                  <a:pt x="6689" y="9639"/>
                </a:cubicBezTo>
                <a:cubicBezTo>
                  <a:pt x="6689" y="9651"/>
                  <a:pt x="6689" y="9657"/>
                  <a:pt x="6683" y="9668"/>
                </a:cubicBezTo>
                <a:cubicBezTo>
                  <a:pt x="6654" y="9668"/>
                  <a:pt x="6643" y="9628"/>
                  <a:pt x="6614" y="9628"/>
                </a:cubicBezTo>
                <a:cubicBezTo>
                  <a:pt x="6550" y="9628"/>
                  <a:pt x="6526" y="9686"/>
                  <a:pt x="6497" y="9744"/>
                </a:cubicBezTo>
                <a:cubicBezTo>
                  <a:pt x="6485" y="9761"/>
                  <a:pt x="6491" y="9785"/>
                  <a:pt x="6474" y="9785"/>
                </a:cubicBezTo>
                <a:cubicBezTo>
                  <a:pt x="6392" y="9785"/>
                  <a:pt x="6439" y="9645"/>
                  <a:pt x="6369" y="9610"/>
                </a:cubicBezTo>
                <a:cubicBezTo>
                  <a:pt x="6305" y="9581"/>
                  <a:pt x="6282" y="9546"/>
                  <a:pt x="6224" y="9511"/>
                </a:cubicBezTo>
                <a:cubicBezTo>
                  <a:pt x="6206" y="9500"/>
                  <a:pt x="6206" y="9476"/>
                  <a:pt x="6183" y="9476"/>
                </a:cubicBezTo>
                <a:cubicBezTo>
                  <a:pt x="6159" y="9476"/>
                  <a:pt x="6148" y="9494"/>
                  <a:pt x="6119" y="9494"/>
                </a:cubicBezTo>
                <a:cubicBezTo>
                  <a:pt x="6066" y="9494"/>
                  <a:pt x="6066" y="9494"/>
                  <a:pt x="6066" y="9494"/>
                </a:cubicBezTo>
                <a:cubicBezTo>
                  <a:pt x="6061" y="9494"/>
                  <a:pt x="6055" y="9500"/>
                  <a:pt x="6043" y="9500"/>
                </a:cubicBezTo>
                <a:cubicBezTo>
                  <a:pt x="5996" y="9500"/>
                  <a:pt x="5991" y="9435"/>
                  <a:pt x="5944" y="9435"/>
                </a:cubicBezTo>
                <a:cubicBezTo>
                  <a:pt x="5868" y="9435"/>
                  <a:pt x="5833" y="9482"/>
                  <a:pt x="5758" y="9482"/>
                </a:cubicBezTo>
                <a:cubicBezTo>
                  <a:pt x="5740" y="9482"/>
                  <a:pt x="5735" y="9476"/>
                  <a:pt x="5717" y="9476"/>
                </a:cubicBezTo>
                <a:cubicBezTo>
                  <a:pt x="5665" y="9476"/>
                  <a:pt x="5665" y="9476"/>
                  <a:pt x="5665" y="9476"/>
                </a:cubicBezTo>
                <a:cubicBezTo>
                  <a:pt x="5630" y="9476"/>
                  <a:pt x="5612" y="9453"/>
                  <a:pt x="5577" y="9453"/>
                </a:cubicBezTo>
                <a:cubicBezTo>
                  <a:pt x="5531" y="9453"/>
                  <a:pt x="5513" y="9500"/>
                  <a:pt x="5473" y="9529"/>
                </a:cubicBezTo>
                <a:cubicBezTo>
                  <a:pt x="5426" y="9563"/>
                  <a:pt x="5385" y="9563"/>
                  <a:pt x="5350" y="9610"/>
                </a:cubicBezTo>
                <a:cubicBezTo>
                  <a:pt x="5333" y="9628"/>
                  <a:pt x="5344" y="9663"/>
                  <a:pt x="5321" y="9668"/>
                </a:cubicBezTo>
                <a:cubicBezTo>
                  <a:pt x="1467" y="9680"/>
                  <a:pt x="1467" y="9680"/>
                  <a:pt x="1467" y="9680"/>
                </a:cubicBezTo>
                <a:lnTo>
                  <a:pt x="1467" y="9680"/>
                </a:lnTo>
                <a:cubicBezTo>
                  <a:pt x="1467" y="8051"/>
                  <a:pt x="1467" y="8051"/>
                  <a:pt x="1467" y="8051"/>
                </a:cubicBezTo>
                <a:cubicBezTo>
                  <a:pt x="6" y="8045"/>
                  <a:pt x="6" y="8045"/>
                  <a:pt x="6" y="8045"/>
                </a:cubicBezTo>
                <a:lnTo>
                  <a:pt x="6" y="8045"/>
                </a:lnTo>
                <a:cubicBezTo>
                  <a:pt x="0" y="3184"/>
                  <a:pt x="0" y="3184"/>
                  <a:pt x="0" y="3184"/>
                </a:cubicBezTo>
                <a:lnTo>
                  <a:pt x="0" y="3184"/>
                </a:lnTo>
                <a:cubicBezTo>
                  <a:pt x="35" y="3219"/>
                  <a:pt x="70" y="3237"/>
                  <a:pt x="128" y="3254"/>
                </a:cubicBezTo>
                <a:cubicBezTo>
                  <a:pt x="233" y="3289"/>
                  <a:pt x="291" y="3307"/>
                  <a:pt x="402" y="3341"/>
                </a:cubicBezTo>
                <a:cubicBezTo>
                  <a:pt x="454" y="3353"/>
                  <a:pt x="501" y="3359"/>
                  <a:pt x="530" y="3405"/>
                </a:cubicBezTo>
                <a:cubicBezTo>
                  <a:pt x="565" y="3464"/>
                  <a:pt x="536" y="3522"/>
                  <a:pt x="582" y="3568"/>
                </a:cubicBezTo>
                <a:cubicBezTo>
                  <a:pt x="617" y="3603"/>
                  <a:pt x="664" y="3580"/>
                  <a:pt x="710" y="3598"/>
                </a:cubicBezTo>
                <a:cubicBezTo>
                  <a:pt x="740" y="3603"/>
                  <a:pt x="745" y="3627"/>
                  <a:pt x="769" y="3644"/>
                </a:cubicBezTo>
                <a:cubicBezTo>
                  <a:pt x="844" y="3708"/>
                  <a:pt x="792" y="3691"/>
                  <a:pt x="856" y="3691"/>
                </a:cubicBezTo>
                <a:cubicBezTo>
                  <a:pt x="920" y="3691"/>
                  <a:pt x="937" y="3761"/>
                  <a:pt x="1002" y="3761"/>
                </a:cubicBezTo>
                <a:cubicBezTo>
                  <a:pt x="1054" y="3761"/>
                  <a:pt x="1054" y="3761"/>
                  <a:pt x="1054" y="3761"/>
                </a:cubicBezTo>
                <a:cubicBezTo>
                  <a:pt x="1153" y="3761"/>
                  <a:pt x="1194" y="3679"/>
                  <a:pt x="1293" y="3679"/>
                </a:cubicBezTo>
                <a:cubicBezTo>
                  <a:pt x="1299" y="3679"/>
                  <a:pt x="1304" y="3691"/>
                  <a:pt x="1310" y="3696"/>
                </a:cubicBezTo>
                <a:cubicBezTo>
                  <a:pt x="1310" y="3656"/>
                  <a:pt x="1310" y="3656"/>
                  <a:pt x="1310" y="3656"/>
                </a:cubicBezTo>
                <a:cubicBezTo>
                  <a:pt x="1316" y="3656"/>
                  <a:pt x="1316" y="3650"/>
                  <a:pt x="1322" y="3650"/>
                </a:cubicBezTo>
                <a:cubicBezTo>
                  <a:pt x="1328" y="3650"/>
                  <a:pt x="1333" y="3656"/>
                  <a:pt x="1345" y="3656"/>
                </a:cubicBezTo>
                <a:cubicBezTo>
                  <a:pt x="1345" y="3603"/>
                  <a:pt x="1380" y="3586"/>
                  <a:pt x="1403" y="3539"/>
                </a:cubicBezTo>
                <a:cubicBezTo>
                  <a:pt x="1415" y="3551"/>
                  <a:pt x="1415" y="3551"/>
                  <a:pt x="1415" y="3551"/>
                </a:cubicBezTo>
                <a:cubicBezTo>
                  <a:pt x="1444" y="3487"/>
                  <a:pt x="1467" y="3446"/>
                  <a:pt x="1456" y="3382"/>
                </a:cubicBezTo>
                <a:cubicBezTo>
                  <a:pt x="1479" y="3370"/>
                  <a:pt x="1491" y="3353"/>
                  <a:pt x="1502" y="3330"/>
                </a:cubicBezTo>
                <a:cubicBezTo>
                  <a:pt x="1508" y="3318"/>
                  <a:pt x="1508" y="3295"/>
                  <a:pt x="1520" y="3295"/>
                </a:cubicBezTo>
                <a:cubicBezTo>
                  <a:pt x="1525" y="3295"/>
                  <a:pt x="1525" y="3307"/>
                  <a:pt x="1531" y="3307"/>
                </a:cubicBezTo>
                <a:cubicBezTo>
                  <a:pt x="1531" y="3295"/>
                  <a:pt x="1531" y="3283"/>
                  <a:pt x="1531" y="3266"/>
                </a:cubicBezTo>
                <a:cubicBezTo>
                  <a:pt x="1549" y="3266"/>
                  <a:pt x="1560" y="3266"/>
                  <a:pt x="1584" y="3266"/>
                </a:cubicBezTo>
                <a:cubicBezTo>
                  <a:pt x="1572" y="3260"/>
                  <a:pt x="1566" y="3254"/>
                  <a:pt x="1566" y="3237"/>
                </a:cubicBezTo>
                <a:cubicBezTo>
                  <a:pt x="1566" y="3225"/>
                  <a:pt x="1572" y="3213"/>
                  <a:pt x="1584" y="3213"/>
                </a:cubicBezTo>
                <a:cubicBezTo>
                  <a:pt x="1590" y="3213"/>
                  <a:pt x="1590" y="3219"/>
                  <a:pt x="1595" y="3219"/>
                </a:cubicBezTo>
                <a:cubicBezTo>
                  <a:pt x="1595" y="3184"/>
                  <a:pt x="1595" y="3184"/>
                  <a:pt x="1595" y="3184"/>
                </a:cubicBezTo>
                <a:cubicBezTo>
                  <a:pt x="1595" y="3074"/>
                  <a:pt x="1665" y="3021"/>
                  <a:pt x="1665" y="2916"/>
                </a:cubicBezTo>
                <a:cubicBezTo>
                  <a:pt x="1665" y="2899"/>
                  <a:pt x="1654" y="2887"/>
                  <a:pt x="1654" y="2870"/>
                </a:cubicBezTo>
                <a:cubicBezTo>
                  <a:pt x="1654" y="2841"/>
                  <a:pt x="1665" y="2829"/>
                  <a:pt x="1665" y="2800"/>
                </a:cubicBezTo>
                <a:cubicBezTo>
                  <a:pt x="1665" y="2730"/>
                  <a:pt x="1688" y="2689"/>
                  <a:pt x="1712" y="2620"/>
                </a:cubicBezTo>
                <a:cubicBezTo>
                  <a:pt x="1723" y="2585"/>
                  <a:pt x="1718" y="2544"/>
                  <a:pt x="1753" y="2521"/>
                </a:cubicBezTo>
                <a:cubicBezTo>
                  <a:pt x="1805" y="2521"/>
                  <a:pt x="1753" y="2526"/>
                  <a:pt x="1753" y="2497"/>
                </a:cubicBezTo>
                <a:cubicBezTo>
                  <a:pt x="1753" y="2486"/>
                  <a:pt x="1764" y="2480"/>
                  <a:pt x="1770" y="2474"/>
                </a:cubicBezTo>
                <a:cubicBezTo>
                  <a:pt x="1788" y="2451"/>
                  <a:pt x="1782" y="2433"/>
                  <a:pt x="1788" y="2410"/>
                </a:cubicBezTo>
                <a:cubicBezTo>
                  <a:pt x="1729" y="2317"/>
                  <a:pt x="1712" y="2253"/>
                  <a:pt x="1712" y="2142"/>
                </a:cubicBezTo>
                <a:cubicBezTo>
                  <a:pt x="1712" y="2090"/>
                  <a:pt x="1753" y="2061"/>
                  <a:pt x="1753" y="2008"/>
                </a:cubicBezTo>
                <a:cubicBezTo>
                  <a:pt x="1753" y="1956"/>
                  <a:pt x="1753" y="1956"/>
                  <a:pt x="1753" y="1956"/>
                </a:cubicBezTo>
                <a:cubicBezTo>
                  <a:pt x="1753" y="1909"/>
                  <a:pt x="1683" y="1909"/>
                  <a:pt x="1683" y="1863"/>
                </a:cubicBezTo>
                <a:cubicBezTo>
                  <a:pt x="1683" y="1834"/>
                  <a:pt x="1700" y="1822"/>
                  <a:pt x="1700" y="1793"/>
                </a:cubicBezTo>
                <a:cubicBezTo>
                  <a:pt x="1706" y="1752"/>
                  <a:pt x="1706" y="1723"/>
                  <a:pt x="1729" y="1688"/>
                </a:cubicBezTo>
                <a:cubicBezTo>
                  <a:pt x="1753" y="1659"/>
                  <a:pt x="1735" y="1624"/>
                  <a:pt x="1758" y="1595"/>
                </a:cubicBezTo>
                <a:cubicBezTo>
                  <a:pt x="1776" y="1601"/>
                  <a:pt x="1776" y="1618"/>
                  <a:pt x="1793" y="1636"/>
                </a:cubicBezTo>
                <a:cubicBezTo>
                  <a:pt x="1799" y="1642"/>
                  <a:pt x="1799" y="1642"/>
                  <a:pt x="1799" y="1642"/>
                </a:cubicBezTo>
                <a:cubicBezTo>
                  <a:pt x="1799" y="1612"/>
                  <a:pt x="1817" y="1601"/>
                  <a:pt x="1828" y="1577"/>
                </a:cubicBezTo>
                <a:cubicBezTo>
                  <a:pt x="1793" y="1566"/>
                  <a:pt x="1788" y="1525"/>
                  <a:pt x="1776" y="1496"/>
                </a:cubicBezTo>
                <a:cubicBezTo>
                  <a:pt x="1758" y="1455"/>
                  <a:pt x="1747" y="1438"/>
                  <a:pt x="1747" y="1397"/>
                </a:cubicBezTo>
                <a:cubicBezTo>
                  <a:pt x="1747" y="1362"/>
                  <a:pt x="1782" y="1362"/>
                  <a:pt x="1811" y="1339"/>
                </a:cubicBezTo>
                <a:cubicBezTo>
                  <a:pt x="1834" y="1321"/>
                  <a:pt x="1834" y="1292"/>
                  <a:pt x="1851" y="1263"/>
                </a:cubicBezTo>
                <a:cubicBezTo>
                  <a:pt x="1910" y="1310"/>
                  <a:pt x="1933" y="1414"/>
                  <a:pt x="1904" y="1275"/>
                </a:cubicBezTo>
                <a:cubicBezTo>
                  <a:pt x="1985" y="1281"/>
                  <a:pt x="1904" y="1257"/>
                  <a:pt x="1875" y="1240"/>
                </a:cubicBezTo>
                <a:cubicBezTo>
                  <a:pt x="2020" y="1164"/>
                  <a:pt x="1793" y="1240"/>
                  <a:pt x="1793" y="1094"/>
                </a:cubicBezTo>
                <a:cubicBezTo>
                  <a:pt x="1793" y="1065"/>
                  <a:pt x="1793" y="1048"/>
                  <a:pt x="1817" y="1036"/>
                </a:cubicBezTo>
                <a:cubicBezTo>
                  <a:pt x="1834" y="1036"/>
                  <a:pt x="1834" y="1036"/>
                  <a:pt x="1834" y="1036"/>
                </a:cubicBezTo>
                <a:cubicBezTo>
                  <a:pt x="1828" y="1025"/>
                  <a:pt x="1828" y="1019"/>
                  <a:pt x="1828" y="1007"/>
                </a:cubicBezTo>
                <a:cubicBezTo>
                  <a:pt x="1828" y="972"/>
                  <a:pt x="1851" y="960"/>
                  <a:pt x="1881" y="937"/>
                </a:cubicBezTo>
                <a:cubicBezTo>
                  <a:pt x="1892" y="960"/>
                  <a:pt x="1904" y="978"/>
                  <a:pt x="1910" y="1007"/>
                </a:cubicBezTo>
                <a:cubicBezTo>
                  <a:pt x="1910" y="1013"/>
                  <a:pt x="1916" y="1025"/>
                  <a:pt x="1916" y="1007"/>
                </a:cubicBezTo>
                <a:cubicBezTo>
                  <a:pt x="1916" y="990"/>
                  <a:pt x="1910" y="978"/>
                  <a:pt x="1910" y="960"/>
                </a:cubicBezTo>
                <a:cubicBezTo>
                  <a:pt x="1910" y="949"/>
                  <a:pt x="1910" y="949"/>
                  <a:pt x="1910" y="949"/>
                </a:cubicBezTo>
                <a:cubicBezTo>
                  <a:pt x="1956" y="949"/>
                  <a:pt x="1956" y="949"/>
                  <a:pt x="1956" y="949"/>
                </a:cubicBezTo>
                <a:cubicBezTo>
                  <a:pt x="1956" y="937"/>
                  <a:pt x="1956" y="937"/>
                  <a:pt x="1956" y="925"/>
                </a:cubicBezTo>
                <a:cubicBezTo>
                  <a:pt x="1956" y="902"/>
                  <a:pt x="1910" y="908"/>
                  <a:pt x="1910" y="879"/>
                </a:cubicBezTo>
                <a:cubicBezTo>
                  <a:pt x="1910" y="832"/>
                  <a:pt x="1945" y="815"/>
                  <a:pt x="1974" y="780"/>
                </a:cubicBezTo>
                <a:cubicBezTo>
                  <a:pt x="1968" y="774"/>
                  <a:pt x="1962" y="762"/>
                  <a:pt x="1962" y="751"/>
                </a:cubicBezTo>
                <a:cubicBezTo>
                  <a:pt x="1962" y="687"/>
                  <a:pt x="2003" y="658"/>
                  <a:pt x="2003" y="594"/>
                </a:cubicBezTo>
                <a:cubicBezTo>
                  <a:pt x="2003" y="530"/>
                  <a:pt x="2003" y="530"/>
                  <a:pt x="2003" y="530"/>
                </a:cubicBezTo>
                <a:cubicBezTo>
                  <a:pt x="2003" y="501"/>
                  <a:pt x="2009" y="483"/>
                  <a:pt x="2009" y="448"/>
                </a:cubicBezTo>
                <a:cubicBezTo>
                  <a:pt x="2009" y="431"/>
                  <a:pt x="2009" y="419"/>
                  <a:pt x="2009" y="402"/>
                </a:cubicBezTo>
                <a:cubicBezTo>
                  <a:pt x="2020" y="402"/>
                  <a:pt x="2032" y="402"/>
                  <a:pt x="2044" y="402"/>
                </a:cubicBezTo>
                <a:cubicBezTo>
                  <a:pt x="2084" y="402"/>
                  <a:pt x="2114" y="373"/>
                  <a:pt x="2131" y="338"/>
                </a:cubicBezTo>
                <a:cubicBezTo>
                  <a:pt x="2137" y="320"/>
                  <a:pt x="2131" y="285"/>
                  <a:pt x="2154" y="285"/>
                </a:cubicBezTo>
                <a:cubicBezTo>
                  <a:pt x="2172" y="285"/>
                  <a:pt x="2177" y="291"/>
                  <a:pt x="2195" y="285"/>
                </a:cubicBezTo>
                <a:cubicBezTo>
                  <a:pt x="2195" y="291"/>
                  <a:pt x="2201" y="297"/>
                  <a:pt x="2201" y="303"/>
                </a:cubicBezTo>
                <a:cubicBezTo>
                  <a:pt x="2201" y="338"/>
                  <a:pt x="2177" y="361"/>
                  <a:pt x="2172" y="396"/>
                </a:cubicBezTo>
                <a:cubicBezTo>
                  <a:pt x="2177" y="396"/>
                  <a:pt x="2177" y="396"/>
                  <a:pt x="2183" y="396"/>
                </a:cubicBezTo>
                <a:cubicBezTo>
                  <a:pt x="2207" y="396"/>
                  <a:pt x="2218" y="390"/>
                  <a:pt x="2236" y="390"/>
                </a:cubicBezTo>
                <a:cubicBezTo>
                  <a:pt x="2247" y="390"/>
                  <a:pt x="2247" y="407"/>
                  <a:pt x="2259" y="413"/>
                </a:cubicBezTo>
                <a:cubicBezTo>
                  <a:pt x="2282" y="413"/>
                  <a:pt x="2311" y="413"/>
                  <a:pt x="2311" y="436"/>
                </a:cubicBezTo>
                <a:cubicBezTo>
                  <a:pt x="2311" y="460"/>
                  <a:pt x="2300" y="471"/>
                  <a:pt x="2300" y="495"/>
                </a:cubicBezTo>
                <a:cubicBezTo>
                  <a:pt x="2300" y="530"/>
                  <a:pt x="2323" y="541"/>
                  <a:pt x="2335" y="576"/>
                </a:cubicBezTo>
                <a:cubicBezTo>
                  <a:pt x="2358" y="640"/>
                  <a:pt x="2358" y="687"/>
                  <a:pt x="2358" y="757"/>
                </a:cubicBezTo>
                <a:cubicBezTo>
                  <a:pt x="2358" y="780"/>
                  <a:pt x="2346" y="792"/>
                  <a:pt x="2346" y="821"/>
                </a:cubicBezTo>
                <a:cubicBezTo>
                  <a:pt x="2346" y="856"/>
                  <a:pt x="2375" y="891"/>
                  <a:pt x="2410" y="891"/>
                </a:cubicBezTo>
                <a:cubicBezTo>
                  <a:pt x="2434" y="891"/>
                  <a:pt x="2445" y="873"/>
                  <a:pt x="2469" y="873"/>
                </a:cubicBezTo>
                <a:cubicBezTo>
                  <a:pt x="2486" y="873"/>
                  <a:pt x="2492" y="896"/>
                  <a:pt x="2492" y="920"/>
                </a:cubicBezTo>
                <a:cubicBezTo>
                  <a:pt x="2492" y="955"/>
                  <a:pt x="2451" y="972"/>
                  <a:pt x="2451" y="1013"/>
                </a:cubicBezTo>
                <a:cubicBezTo>
                  <a:pt x="2451" y="1042"/>
                  <a:pt x="2451" y="1071"/>
                  <a:pt x="2474" y="1088"/>
                </a:cubicBezTo>
                <a:cubicBezTo>
                  <a:pt x="2498" y="1100"/>
                  <a:pt x="2521" y="1088"/>
                  <a:pt x="2538" y="1112"/>
                </a:cubicBezTo>
                <a:cubicBezTo>
                  <a:pt x="2550" y="1135"/>
                  <a:pt x="2538" y="1158"/>
                  <a:pt x="2556" y="1176"/>
                </a:cubicBezTo>
                <a:cubicBezTo>
                  <a:pt x="2579" y="1199"/>
                  <a:pt x="2620" y="1188"/>
                  <a:pt x="2620" y="1217"/>
                </a:cubicBezTo>
                <a:cubicBezTo>
                  <a:pt x="2620" y="1263"/>
                  <a:pt x="2579" y="1286"/>
                  <a:pt x="2579" y="1333"/>
                </a:cubicBezTo>
                <a:cubicBezTo>
                  <a:pt x="2579" y="1345"/>
                  <a:pt x="2585" y="1356"/>
                  <a:pt x="2591" y="1356"/>
                </a:cubicBezTo>
                <a:cubicBezTo>
                  <a:pt x="2608" y="1356"/>
                  <a:pt x="2620" y="1351"/>
                  <a:pt x="2632" y="1333"/>
                </a:cubicBezTo>
                <a:cubicBezTo>
                  <a:pt x="2655" y="1339"/>
                  <a:pt x="2655" y="1339"/>
                  <a:pt x="2655" y="1339"/>
                </a:cubicBezTo>
                <a:cubicBezTo>
                  <a:pt x="2655" y="1374"/>
                  <a:pt x="2649" y="1391"/>
                  <a:pt x="2649" y="1432"/>
                </a:cubicBezTo>
                <a:cubicBezTo>
                  <a:pt x="2649" y="1519"/>
                  <a:pt x="2701" y="1560"/>
                  <a:pt x="2701" y="1653"/>
                </a:cubicBezTo>
                <a:cubicBezTo>
                  <a:pt x="2701" y="1700"/>
                  <a:pt x="2661" y="1717"/>
                  <a:pt x="2661" y="1758"/>
                </a:cubicBezTo>
                <a:cubicBezTo>
                  <a:pt x="2661" y="1805"/>
                  <a:pt x="2690" y="1822"/>
                  <a:pt x="2713" y="1857"/>
                </a:cubicBezTo>
                <a:cubicBezTo>
                  <a:pt x="2736" y="1915"/>
                  <a:pt x="2725" y="1962"/>
                  <a:pt x="2748" y="2026"/>
                </a:cubicBezTo>
                <a:cubicBezTo>
                  <a:pt x="2777" y="2090"/>
                  <a:pt x="2818" y="2113"/>
                  <a:pt x="2864" y="2166"/>
                </a:cubicBezTo>
                <a:cubicBezTo>
                  <a:pt x="2923" y="2119"/>
                  <a:pt x="2940" y="2043"/>
                  <a:pt x="3010" y="2043"/>
                </a:cubicBezTo>
                <a:cubicBezTo>
                  <a:pt x="3027" y="2043"/>
                  <a:pt x="3033" y="2055"/>
                  <a:pt x="3051" y="2055"/>
                </a:cubicBezTo>
                <a:cubicBezTo>
                  <a:pt x="3092" y="2055"/>
                  <a:pt x="3097" y="2008"/>
                  <a:pt x="3132" y="1997"/>
                </a:cubicBezTo>
                <a:cubicBezTo>
                  <a:pt x="3144" y="2020"/>
                  <a:pt x="3173" y="2020"/>
                  <a:pt x="3173" y="2043"/>
                </a:cubicBezTo>
                <a:cubicBezTo>
                  <a:pt x="3173" y="2049"/>
                  <a:pt x="3167" y="2049"/>
                  <a:pt x="3167" y="2055"/>
                </a:cubicBezTo>
                <a:cubicBezTo>
                  <a:pt x="3167" y="2066"/>
                  <a:pt x="3185" y="2066"/>
                  <a:pt x="3191" y="2078"/>
                </a:cubicBezTo>
                <a:cubicBezTo>
                  <a:pt x="3214" y="2119"/>
                  <a:pt x="3202" y="2166"/>
                  <a:pt x="3243" y="2189"/>
                </a:cubicBezTo>
                <a:cubicBezTo>
                  <a:pt x="3284" y="2206"/>
                  <a:pt x="3330" y="2189"/>
                  <a:pt x="3348" y="2224"/>
                </a:cubicBezTo>
                <a:cubicBezTo>
                  <a:pt x="3354" y="2247"/>
                  <a:pt x="3348" y="2264"/>
                  <a:pt x="3365" y="2282"/>
                </a:cubicBezTo>
                <a:cubicBezTo>
                  <a:pt x="3400" y="2317"/>
                  <a:pt x="3441" y="2311"/>
                  <a:pt x="3476" y="2340"/>
                </a:cubicBezTo>
                <a:cubicBezTo>
                  <a:pt x="3499" y="2358"/>
                  <a:pt x="3534" y="2358"/>
                  <a:pt x="3534" y="2387"/>
                </a:cubicBezTo>
                <a:cubicBezTo>
                  <a:pt x="3534" y="2422"/>
                  <a:pt x="3499" y="2433"/>
                  <a:pt x="3499" y="2474"/>
                </a:cubicBezTo>
                <a:cubicBezTo>
                  <a:pt x="3499" y="2503"/>
                  <a:pt x="3511" y="2526"/>
                  <a:pt x="3534" y="2550"/>
                </a:cubicBezTo>
                <a:cubicBezTo>
                  <a:pt x="3511" y="2573"/>
                  <a:pt x="3493" y="2596"/>
                  <a:pt x="3493" y="2625"/>
                </a:cubicBezTo>
                <a:cubicBezTo>
                  <a:pt x="3493" y="2695"/>
                  <a:pt x="3563" y="2718"/>
                  <a:pt x="3563" y="2788"/>
                </a:cubicBezTo>
                <a:cubicBezTo>
                  <a:pt x="3563" y="2806"/>
                  <a:pt x="3557" y="2818"/>
                  <a:pt x="3557" y="2835"/>
                </a:cubicBezTo>
                <a:cubicBezTo>
                  <a:pt x="3557" y="2870"/>
                  <a:pt x="3610" y="2876"/>
                  <a:pt x="3610" y="2911"/>
                </a:cubicBezTo>
                <a:cubicBezTo>
                  <a:pt x="3610" y="2940"/>
                  <a:pt x="3592" y="2957"/>
                  <a:pt x="3592" y="2992"/>
                </a:cubicBezTo>
                <a:cubicBezTo>
                  <a:pt x="3592" y="3004"/>
                  <a:pt x="3598" y="3010"/>
                  <a:pt x="3598" y="3027"/>
                </a:cubicBezTo>
                <a:cubicBezTo>
                  <a:pt x="3598" y="3050"/>
                  <a:pt x="3569" y="3056"/>
                  <a:pt x="3569" y="3085"/>
                </a:cubicBezTo>
                <a:cubicBezTo>
                  <a:pt x="3569" y="3138"/>
                  <a:pt x="3621" y="3155"/>
                  <a:pt x="3650" y="3196"/>
                </a:cubicBezTo>
                <a:cubicBezTo>
                  <a:pt x="3703" y="3272"/>
                  <a:pt x="3726" y="3324"/>
                  <a:pt x="3802" y="3376"/>
                </a:cubicBezTo>
                <a:cubicBezTo>
                  <a:pt x="3819" y="3370"/>
                  <a:pt x="3819" y="3370"/>
                  <a:pt x="3819" y="3370"/>
                </a:cubicBezTo>
                <a:cubicBezTo>
                  <a:pt x="3819" y="3382"/>
                  <a:pt x="3813" y="3394"/>
                  <a:pt x="3813" y="3405"/>
                </a:cubicBezTo>
                <a:cubicBezTo>
                  <a:pt x="3813" y="3429"/>
                  <a:pt x="3831" y="3440"/>
                  <a:pt x="3837" y="3464"/>
                </a:cubicBezTo>
                <a:cubicBezTo>
                  <a:pt x="3866" y="3539"/>
                  <a:pt x="3877" y="3586"/>
                  <a:pt x="3895" y="3673"/>
                </a:cubicBezTo>
                <a:cubicBezTo>
                  <a:pt x="3901" y="3685"/>
                  <a:pt x="3907" y="3691"/>
                  <a:pt x="3907" y="3702"/>
                </a:cubicBezTo>
                <a:cubicBezTo>
                  <a:pt x="3907" y="3766"/>
                  <a:pt x="3907" y="3807"/>
                  <a:pt x="3907" y="3871"/>
                </a:cubicBezTo>
                <a:cubicBezTo>
                  <a:pt x="3860" y="3982"/>
                  <a:pt x="3860" y="3982"/>
                  <a:pt x="3860" y="3982"/>
                </a:cubicBezTo>
                <a:cubicBezTo>
                  <a:pt x="3866" y="4034"/>
                  <a:pt x="3877" y="4069"/>
                  <a:pt x="3912" y="4104"/>
                </a:cubicBezTo>
                <a:cubicBezTo>
                  <a:pt x="3947" y="4133"/>
                  <a:pt x="3959" y="4151"/>
                  <a:pt x="3988" y="4180"/>
                </a:cubicBezTo>
                <a:cubicBezTo>
                  <a:pt x="4000" y="4185"/>
                  <a:pt x="4011" y="4191"/>
                  <a:pt x="4011" y="4203"/>
                </a:cubicBezTo>
                <a:cubicBezTo>
                  <a:pt x="4011" y="4244"/>
                  <a:pt x="3994" y="4267"/>
                  <a:pt x="3994" y="4308"/>
                </a:cubicBezTo>
                <a:cubicBezTo>
                  <a:pt x="3994" y="4348"/>
                  <a:pt x="4011" y="4372"/>
                  <a:pt x="4035" y="4407"/>
                </a:cubicBezTo>
                <a:cubicBezTo>
                  <a:pt x="4104" y="4465"/>
                  <a:pt x="4157" y="4488"/>
                  <a:pt x="4238" y="4529"/>
                </a:cubicBezTo>
                <a:cubicBezTo>
                  <a:pt x="4279" y="4546"/>
                  <a:pt x="4285" y="4581"/>
                  <a:pt x="4326" y="4599"/>
                </a:cubicBezTo>
                <a:cubicBezTo>
                  <a:pt x="4332" y="4564"/>
                  <a:pt x="4343" y="4546"/>
                  <a:pt x="4372" y="4529"/>
                </a:cubicBezTo>
                <a:cubicBezTo>
                  <a:pt x="4372" y="4541"/>
                  <a:pt x="4372" y="4541"/>
                  <a:pt x="4372" y="4541"/>
                </a:cubicBezTo>
                <a:cubicBezTo>
                  <a:pt x="4361" y="4558"/>
                  <a:pt x="4361" y="4558"/>
                  <a:pt x="4361" y="4558"/>
                </a:cubicBezTo>
                <a:cubicBezTo>
                  <a:pt x="4378" y="4611"/>
                  <a:pt x="4430" y="4634"/>
                  <a:pt x="4489" y="4634"/>
                </a:cubicBezTo>
                <a:cubicBezTo>
                  <a:pt x="4518" y="4634"/>
                  <a:pt x="4535" y="4622"/>
                  <a:pt x="4570" y="4616"/>
                </a:cubicBezTo>
                <a:cubicBezTo>
                  <a:pt x="4588" y="4651"/>
                  <a:pt x="4611" y="4663"/>
                  <a:pt x="4611" y="4704"/>
                </a:cubicBezTo>
                <a:cubicBezTo>
                  <a:pt x="4611" y="4715"/>
                  <a:pt x="4605" y="4721"/>
                  <a:pt x="4605" y="4739"/>
                </a:cubicBezTo>
                <a:cubicBezTo>
                  <a:pt x="4605" y="4797"/>
                  <a:pt x="4658" y="4814"/>
                  <a:pt x="4698" y="4855"/>
                </a:cubicBezTo>
                <a:cubicBezTo>
                  <a:pt x="4710" y="4826"/>
                  <a:pt x="4710" y="4808"/>
                  <a:pt x="4727" y="4779"/>
                </a:cubicBezTo>
                <a:cubicBezTo>
                  <a:pt x="4751" y="4785"/>
                  <a:pt x="4751" y="4785"/>
                  <a:pt x="4751" y="4785"/>
                </a:cubicBezTo>
                <a:cubicBezTo>
                  <a:pt x="4751" y="4837"/>
                  <a:pt x="4774" y="4902"/>
                  <a:pt x="4826" y="4902"/>
                </a:cubicBezTo>
                <a:cubicBezTo>
                  <a:pt x="4844" y="4902"/>
                  <a:pt x="4844" y="4867"/>
                  <a:pt x="4861" y="4867"/>
                </a:cubicBezTo>
                <a:cubicBezTo>
                  <a:pt x="4896" y="4867"/>
                  <a:pt x="4902" y="4902"/>
                  <a:pt x="4925" y="4925"/>
                </a:cubicBezTo>
                <a:cubicBezTo>
                  <a:pt x="4972" y="4960"/>
                  <a:pt x="4989" y="4995"/>
                  <a:pt x="5048" y="5012"/>
                </a:cubicBezTo>
                <a:cubicBezTo>
                  <a:pt x="5048" y="4995"/>
                  <a:pt x="5059" y="4983"/>
                  <a:pt x="5071" y="4977"/>
                </a:cubicBezTo>
                <a:cubicBezTo>
                  <a:pt x="5082" y="5000"/>
                  <a:pt x="5082" y="5018"/>
                  <a:pt x="5100" y="5030"/>
                </a:cubicBezTo>
                <a:cubicBezTo>
                  <a:pt x="5118" y="5041"/>
                  <a:pt x="5135" y="5035"/>
                  <a:pt x="5147" y="5053"/>
                </a:cubicBezTo>
                <a:cubicBezTo>
                  <a:pt x="5152" y="5059"/>
                  <a:pt x="5147" y="5076"/>
                  <a:pt x="5158" y="5082"/>
                </a:cubicBezTo>
                <a:cubicBezTo>
                  <a:pt x="5187" y="5100"/>
                  <a:pt x="5222" y="5100"/>
                  <a:pt x="5222" y="5129"/>
                </a:cubicBezTo>
                <a:cubicBezTo>
                  <a:pt x="5222" y="5146"/>
                  <a:pt x="5205" y="5163"/>
                  <a:pt x="5181" y="5163"/>
                </a:cubicBezTo>
                <a:cubicBezTo>
                  <a:pt x="5170" y="5163"/>
                  <a:pt x="5164" y="5152"/>
                  <a:pt x="5152" y="5146"/>
                </a:cubicBezTo>
                <a:cubicBezTo>
                  <a:pt x="5152" y="5152"/>
                  <a:pt x="5147" y="5158"/>
                  <a:pt x="5147" y="5158"/>
                </a:cubicBezTo>
                <a:cubicBezTo>
                  <a:pt x="5147" y="5169"/>
                  <a:pt x="5158" y="5169"/>
                  <a:pt x="5158" y="5181"/>
                </a:cubicBezTo>
                <a:cubicBezTo>
                  <a:pt x="5158" y="5193"/>
                  <a:pt x="5141" y="5198"/>
                  <a:pt x="5141" y="5210"/>
                </a:cubicBezTo>
                <a:cubicBezTo>
                  <a:pt x="5141" y="5233"/>
                  <a:pt x="5158" y="5245"/>
                  <a:pt x="5170" y="5268"/>
                </a:cubicBezTo>
                <a:cubicBezTo>
                  <a:pt x="5222" y="5321"/>
                  <a:pt x="5234" y="5402"/>
                  <a:pt x="5310" y="5391"/>
                </a:cubicBezTo>
                <a:cubicBezTo>
                  <a:pt x="5310" y="5408"/>
                  <a:pt x="5310" y="5414"/>
                  <a:pt x="5310" y="5431"/>
                </a:cubicBezTo>
                <a:cubicBezTo>
                  <a:pt x="5321" y="5437"/>
                  <a:pt x="5321" y="5437"/>
                  <a:pt x="5321" y="5437"/>
                </a:cubicBezTo>
                <a:cubicBezTo>
                  <a:pt x="5327" y="5431"/>
                  <a:pt x="5327" y="5431"/>
                  <a:pt x="5333" y="5431"/>
                </a:cubicBezTo>
                <a:cubicBezTo>
                  <a:pt x="5350" y="5431"/>
                  <a:pt x="5350" y="5449"/>
                  <a:pt x="5362" y="5466"/>
                </a:cubicBezTo>
                <a:cubicBezTo>
                  <a:pt x="5374" y="5484"/>
                  <a:pt x="5403" y="5484"/>
                  <a:pt x="5403" y="5501"/>
                </a:cubicBezTo>
                <a:cubicBezTo>
                  <a:pt x="5403" y="5524"/>
                  <a:pt x="5385" y="5530"/>
                  <a:pt x="5385" y="5548"/>
                </a:cubicBezTo>
                <a:cubicBezTo>
                  <a:pt x="5385" y="5559"/>
                  <a:pt x="5391" y="5565"/>
                  <a:pt x="5391" y="5571"/>
                </a:cubicBezTo>
                <a:cubicBezTo>
                  <a:pt x="5397" y="5571"/>
                  <a:pt x="5403" y="5565"/>
                  <a:pt x="5414" y="5565"/>
                </a:cubicBezTo>
                <a:cubicBezTo>
                  <a:pt x="5432" y="5565"/>
                  <a:pt x="5432" y="5594"/>
                  <a:pt x="5432" y="5618"/>
                </a:cubicBezTo>
                <a:cubicBezTo>
                  <a:pt x="5438" y="5658"/>
                  <a:pt x="5432" y="5717"/>
                  <a:pt x="5473" y="5717"/>
                </a:cubicBezTo>
                <a:cubicBezTo>
                  <a:pt x="5478" y="5717"/>
                  <a:pt x="5484" y="5717"/>
                  <a:pt x="5490" y="5711"/>
                </a:cubicBezTo>
                <a:cubicBezTo>
                  <a:pt x="5496" y="5728"/>
                  <a:pt x="5519" y="5734"/>
                  <a:pt x="5519" y="5757"/>
                </a:cubicBezTo>
                <a:cubicBezTo>
                  <a:pt x="5519" y="5781"/>
                  <a:pt x="5507" y="5792"/>
                  <a:pt x="5507" y="5815"/>
                </a:cubicBezTo>
                <a:cubicBezTo>
                  <a:pt x="5507" y="5926"/>
                  <a:pt x="5595" y="5973"/>
                  <a:pt x="5595" y="6089"/>
                </a:cubicBezTo>
                <a:cubicBezTo>
                  <a:pt x="5595" y="6101"/>
                  <a:pt x="5583" y="6107"/>
                  <a:pt x="5583" y="6118"/>
                </a:cubicBezTo>
                <a:cubicBezTo>
                  <a:pt x="5583" y="6136"/>
                  <a:pt x="5601" y="6136"/>
                  <a:pt x="5607" y="6141"/>
                </a:cubicBezTo>
                <a:cubicBezTo>
                  <a:pt x="5624" y="6159"/>
                  <a:pt x="5624" y="6188"/>
                  <a:pt x="5647" y="6188"/>
                </a:cubicBezTo>
                <a:cubicBezTo>
                  <a:pt x="5659" y="6188"/>
                  <a:pt x="5659" y="6171"/>
                  <a:pt x="5670" y="6171"/>
                </a:cubicBezTo>
                <a:cubicBezTo>
                  <a:pt x="5781" y="6171"/>
                  <a:pt x="5822" y="6380"/>
                  <a:pt x="5764" y="6141"/>
                </a:cubicBezTo>
                <a:cubicBezTo>
                  <a:pt x="5775" y="6124"/>
                  <a:pt x="5775" y="6124"/>
                  <a:pt x="5775" y="6124"/>
                </a:cubicBezTo>
                <a:cubicBezTo>
                  <a:pt x="5770" y="6112"/>
                  <a:pt x="5764" y="6107"/>
                  <a:pt x="5764" y="6095"/>
                </a:cubicBezTo>
                <a:cubicBezTo>
                  <a:pt x="5764" y="6066"/>
                  <a:pt x="5770" y="6037"/>
                  <a:pt x="5793" y="6037"/>
                </a:cubicBezTo>
                <a:cubicBezTo>
                  <a:pt x="5833" y="6037"/>
                  <a:pt x="5822" y="6083"/>
                  <a:pt x="5851" y="6112"/>
                </a:cubicBezTo>
                <a:cubicBezTo>
                  <a:pt x="5892" y="6159"/>
                  <a:pt x="5927" y="6182"/>
                  <a:pt x="5973" y="6229"/>
                </a:cubicBezTo>
                <a:cubicBezTo>
                  <a:pt x="6008" y="6258"/>
                  <a:pt x="6026" y="6281"/>
                  <a:pt x="6072" y="6287"/>
                </a:cubicBezTo>
                <a:cubicBezTo>
                  <a:pt x="6072" y="6223"/>
                  <a:pt x="6072" y="6223"/>
                  <a:pt x="6072" y="6223"/>
                </a:cubicBezTo>
                <a:cubicBezTo>
                  <a:pt x="6072" y="6194"/>
                  <a:pt x="6055" y="6176"/>
                  <a:pt x="6055" y="6147"/>
                </a:cubicBezTo>
                <a:cubicBezTo>
                  <a:pt x="6055" y="6130"/>
                  <a:pt x="6055" y="6130"/>
                  <a:pt x="6055" y="6130"/>
                </a:cubicBezTo>
                <a:cubicBezTo>
                  <a:pt x="6061" y="6130"/>
                  <a:pt x="6061" y="6124"/>
                  <a:pt x="6066" y="6124"/>
                </a:cubicBezTo>
                <a:cubicBezTo>
                  <a:pt x="6090" y="6124"/>
                  <a:pt x="6084" y="6165"/>
                  <a:pt x="6101" y="6182"/>
                </a:cubicBezTo>
                <a:cubicBezTo>
                  <a:pt x="6130" y="6217"/>
                  <a:pt x="6125" y="6246"/>
                  <a:pt x="6142" y="6281"/>
                </a:cubicBezTo>
                <a:cubicBezTo>
                  <a:pt x="6154" y="6310"/>
                  <a:pt x="6177" y="6328"/>
                  <a:pt x="6177" y="6357"/>
                </a:cubicBezTo>
                <a:cubicBezTo>
                  <a:pt x="6177" y="6380"/>
                  <a:pt x="6154" y="6392"/>
                  <a:pt x="6154" y="6415"/>
                </a:cubicBezTo>
                <a:cubicBezTo>
                  <a:pt x="6154" y="6438"/>
                  <a:pt x="6171" y="6456"/>
                  <a:pt x="6177" y="6479"/>
                </a:cubicBezTo>
                <a:cubicBezTo>
                  <a:pt x="6189" y="6561"/>
                  <a:pt x="6194" y="6601"/>
                  <a:pt x="6194" y="6683"/>
                </a:cubicBezTo>
                <a:cubicBezTo>
                  <a:pt x="6194" y="6706"/>
                  <a:pt x="6194" y="6706"/>
                  <a:pt x="6194" y="6706"/>
                </a:cubicBezTo>
                <a:cubicBezTo>
                  <a:pt x="6189" y="6706"/>
                  <a:pt x="6189" y="6706"/>
                  <a:pt x="6183" y="6706"/>
                </a:cubicBezTo>
                <a:cubicBezTo>
                  <a:pt x="6177" y="6706"/>
                  <a:pt x="6171" y="6700"/>
                  <a:pt x="6165" y="6700"/>
                </a:cubicBezTo>
                <a:cubicBezTo>
                  <a:pt x="6148" y="6700"/>
                  <a:pt x="6119" y="6706"/>
                  <a:pt x="6119" y="6724"/>
                </a:cubicBezTo>
                <a:cubicBezTo>
                  <a:pt x="6119" y="6747"/>
                  <a:pt x="6142" y="6747"/>
                  <a:pt x="6154" y="6764"/>
                </a:cubicBezTo>
                <a:cubicBezTo>
                  <a:pt x="6183" y="6793"/>
                  <a:pt x="6212" y="6793"/>
                  <a:pt x="6241" y="6823"/>
                </a:cubicBezTo>
                <a:cubicBezTo>
                  <a:pt x="6259" y="6811"/>
                  <a:pt x="6253" y="6793"/>
                  <a:pt x="6264" y="6776"/>
                </a:cubicBezTo>
                <a:cubicBezTo>
                  <a:pt x="6322" y="6805"/>
                  <a:pt x="6328" y="6858"/>
                  <a:pt x="6363" y="6916"/>
                </a:cubicBezTo>
                <a:cubicBezTo>
                  <a:pt x="6381" y="6939"/>
                  <a:pt x="6410" y="6939"/>
                  <a:pt x="6439" y="6962"/>
                </a:cubicBezTo>
                <a:cubicBezTo>
                  <a:pt x="6456" y="6974"/>
                  <a:pt x="6462" y="6991"/>
                  <a:pt x="6474" y="7015"/>
                </a:cubicBezTo>
                <a:cubicBezTo>
                  <a:pt x="6491" y="7044"/>
                  <a:pt x="6520" y="7044"/>
                  <a:pt x="6555" y="7056"/>
                </a:cubicBezTo>
                <a:cubicBezTo>
                  <a:pt x="6567" y="7044"/>
                  <a:pt x="6573" y="7032"/>
                  <a:pt x="6585" y="7032"/>
                </a:cubicBezTo>
                <a:cubicBezTo>
                  <a:pt x="6602" y="7032"/>
                  <a:pt x="6608" y="7044"/>
                  <a:pt x="6625" y="7056"/>
                </a:cubicBezTo>
                <a:cubicBezTo>
                  <a:pt x="6678" y="7073"/>
                  <a:pt x="6713" y="7090"/>
                  <a:pt x="6736" y="7143"/>
                </a:cubicBezTo>
                <a:cubicBezTo>
                  <a:pt x="6753" y="7184"/>
                  <a:pt x="6765" y="7213"/>
                  <a:pt x="6759" y="7259"/>
                </a:cubicBezTo>
                <a:cubicBezTo>
                  <a:pt x="6771" y="7259"/>
                  <a:pt x="6771" y="7259"/>
                  <a:pt x="6771" y="7259"/>
                </a:cubicBezTo>
                <a:cubicBezTo>
                  <a:pt x="6806" y="7288"/>
                  <a:pt x="6800" y="7329"/>
                  <a:pt x="6835" y="7358"/>
                </a:cubicBezTo>
                <a:cubicBezTo>
                  <a:pt x="6870" y="7393"/>
                  <a:pt x="6916" y="7376"/>
                  <a:pt x="6951" y="7411"/>
                </a:cubicBezTo>
                <a:cubicBezTo>
                  <a:pt x="6974" y="7434"/>
                  <a:pt x="6957" y="7463"/>
                  <a:pt x="6963" y="7492"/>
                </a:cubicBezTo>
                <a:cubicBezTo>
                  <a:pt x="6974" y="7533"/>
                  <a:pt x="7010" y="7545"/>
                  <a:pt x="7021" y="7579"/>
                </a:cubicBezTo>
                <a:cubicBezTo>
                  <a:pt x="7027" y="7608"/>
                  <a:pt x="7033" y="7626"/>
                  <a:pt x="7056" y="7638"/>
                </a:cubicBezTo>
                <a:cubicBezTo>
                  <a:pt x="7091" y="7655"/>
                  <a:pt x="7108" y="7667"/>
                  <a:pt x="7143" y="7673"/>
                </a:cubicBezTo>
                <a:cubicBezTo>
                  <a:pt x="7161" y="7678"/>
                  <a:pt x="7190" y="7678"/>
                  <a:pt x="7190" y="7696"/>
                </a:cubicBezTo>
                <a:cubicBezTo>
                  <a:pt x="7190" y="7754"/>
                  <a:pt x="7161" y="7777"/>
                  <a:pt x="7161" y="7830"/>
                </a:cubicBezTo>
                <a:cubicBezTo>
                  <a:pt x="7161" y="7905"/>
                  <a:pt x="7207" y="7940"/>
                  <a:pt x="7260" y="7987"/>
                </a:cubicBezTo>
                <a:cubicBezTo>
                  <a:pt x="7277" y="8010"/>
                  <a:pt x="7312" y="8010"/>
                  <a:pt x="7312" y="8039"/>
                </a:cubicBezTo>
                <a:cubicBezTo>
                  <a:pt x="7312" y="8115"/>
                  <a:pt x="7260" y="8150"/>
                  <a:pt x="7260" y="8226"/>
                </a:cubicBezTo>
                <a:cubicBezTo>
                  <a:pt x="7260" y="8249"/>
                  <a:pt x="7271" y="8260"/>
                  <a:pt x="7271" y="8284"/>
                </a:cubicBezTo>
                <a:cubicBezTo>
                  <a:pt x="7277" y="8284"/>
                  <a:pt x="7277" y="8284"/>
                  <a:pt x="7283" y="8284"/>
                </a:cubicBezTo>
                <a:cubicBezTo>
                  <a:pt x="7289" y="8284"/>
                  <a:pt x="7289" y="8278"/>
                  <a:pt x="7295" y="8278"/>
                </a:cubicBezTo>
                <a:cubicBezTo>
                  <a:pt x="7306" y="8301"/>
                  <a:pt x="7306" y="8319"/>
                  <a:pt x="7306" y="8342"/>
                </a:cubicBezTo>
                <a:cubicBezTo>
                  <a:pt x="7306" y="8377"/>
                  <a:pt x="7306" y="8377"/>
                  <a:pt x="7306" y="8377"/>
                </a:cubicBezTo>
                <a:cubicBezTo>
                  <a:pt x="7306" y="8406"/>
                  <a:pt x="7318" y="8423"/>
                  <a:pt x="7336" y="8447"/>
                </a:cubicBezTo>
                <a:cubicBezTo>
                  <a:pt x="7289" y="8482"/>
                  <a:pt x="7266" y="8523"/>
                  <a:pt x="7266" y="8581"/>
                </a:cubicBezTo>
                <a:cubicBezTo>
                  <a:pt x="7266" y="8604"/>
                  <a:pt x="7289" y="8610"/>
                  <a:pt x="7306" y="8627"/>
                </a:cubicBezTo>
                <a:cubicBezTo>
                  <a:pt x="7295" y="8645"/>
                  <a:pt x="7266" y="8645"/>
                  <a:pt x="7266" y="8668"/>
                </a:cubicBezTo>
                <a:cubicBezTo>
                  <a:pt x="7266" y="8697"/>
                  <a:pt x="7300" y="8703"/>
                  <a:pt x="7312" y="8738"/>
                </a:cubicBezTo>
                <a:cubicBezTo>
                  <a:pt x="7324" y="8761"/>
                  <a:pt x="7318" y="8784"/>
                  <a:pt x="7330" y="8808"/>
                </a:cubicBezTo>
                <a:cubicBezTo>
                  <a:pt x="7341" y="8854"/>
                  <a:pt x="7376" y="8860"/>
                  <a:pt x="7399" y="8901"/>
                </a:cubicBezTo>
                <a:cubicBezTo>
                  <a:pt x="7394" y="8924"/>
                  <a:pt x="7388" y="8936"/>
                  <a:pt x="7388" y="8965"/>
                </a:cubicBezTo>
                <a:cubicBezTo>
                  <a:pt x="7388" y="9075"/>
                  <a:pt x="7469" y="9134"/>
                  <a:pt x="7499" y="9221"/>
                </a:cubicBezTo>
                <a:close/>
              </a:path>
            </a:pathLst>
          </a:custGeom>
          <a:solidFill>
            <a:srgbClr val="083A42">
              <a:alpha val="20000"/>
            </a:srgbClr>
          </a:solidFill>
          <a:ln w="3175" cap="flat" cmpd="sng">
            <a:solidFill>
              <a:schemeClr val="bg1"/>
            </a:solidFill>
            <a:bevel/>
            <a:headEnd/>
            <a:tailEnd/>
          </a:ln>
          <a:effectLst/>
        </p:spPr>
        <p:txBody>
          <a:bodyPr wrap="none" anchor="ctr"/>
          <a:lstStyle/>
          <a:p>
            <a:endParaRPr lang="en-US" sz="4050"/>
          </a:p>
        </p:txBody>
      </p:sp>
      <p:sp>
        <p:nvSpPr>
          <p:cNvPr id="19" name="Freeform 10">
            <a:extLst>
              <a:ext uri="{FF2B5EF4-FFF2-40B4-BE49-F238E27FC236}">
                <a16:creationId xmlns:a16="http://schemas.microsoft.com/office/drawing/2014/main" id="{DAE84E4A-DF17-26B0-6B06-A09D7391E265}"/>
              </a:ext>
            </a:extLst>
          </p:cNvPr>
          <p:cNvSpPr>
            <a:spLocks noChangeArrowheads="1"/>
          </p:cNvSpPr>
          <p:nvPr/>
        </p:nvSpPr>
        <p:spPr bwMode="auto">
          <a:xfrm>
            <a:off x="5342069" y="2922176"/>
            <a:ext cx="2124273" cy="2538617"/>
          </a:xfrm>
          <a:custGeom>
            <a:avLst/>
            <a:gdLst>
              <a:gd name="T0" fmla="*/ 4254 w 5792"/>
              <a:gd name="T1" fmla="*/ 5564 h 6921"/>
              <a:gd name="T2" fmla="*/ 4336 w 5792"/>
              <a:gd name="T3" fmla="*/ 5506 h 6921"/>
              <a:gd name="T4" fmla="*/ 3696 w 5792"/>
              <a:gd name="T5" fmla="*/ 5640 h 6921"/>
              <a:gd name="T6" fmla="*/ 3853 w 5792"/>
              <a:gd name="T7" fmla="*/ 5686 h 6921"/>
              <a:gd name="T8" fmla="*/ 3957 w 5792"/>
              <a:gd name="T9" fmla="*/ 5651 h 6921"/>
              <a:gd name="T10" fmla="*/ 4109 w 5792"/>
              <a:gd name="T11" fmla="*/ 5715 h 6921"/>
              <a:gd name="T12" fmla="*/ 4219 w 5792"/>
              <a:gd name="T13" fmla="*/ 5523 h 6921"/>
              <a:gd name="T14" fmla="*/ 4149 w 5792"/>
              <a:gd name="T15" fmla="*/ 5453 h 6921"/>
              <a:gd name="T16" fmla="*/ 3672 w 5792"/>
              <a:gd name="T17" fmla="*/ 5517 h 6921"/>
              <a:gd name="T18" fmla="*/ 0 w 5792"/>
              <a:gd name="T19" fmla="*/ 3148 h 6921"/>
              <a:gd name="T20" fmla="*/ 0 w 5792"/>
              <a:gd name="T21" fmla="*/ 0 h 6921"/>
              <a:gd name="T22" fmla="*/ 5791 w 5792"/>
              <a:gd name="T23" fmla="*/ 23 h 6921"/>
              <a:gd name="T24" fmla="*/ 5780 w 5792"/>
              <a:gd name="T25" fmla="*/ 4504 h 6921"/>
              <a:gd name="T26" fmla="*/ 5774 w 5792"/>
              <a:gd name="T27" fmla="*/ 6914 h 6921"/>
              <a:gd name="T28" fmla="*/ 5553 w 5792"/>
              <a:gd name="T29" fmla="*/ 6856 h 6921"/>
              <a:gd name="T30" fmla="*/ 5337 w 5792"/>
              <a:gd name="T31" fmla="*/ 6554 h 6921"/>
              <a:gd name="T32" fmla="*/ 5215 w 5792"/>
              <a:gd name="T33" fmla="*/ 6350 h 6921"/>
              <a:gd name="T34" fmla="*/ 5250 w 5792"/>
              <a:gd name="T35" fmla="*/ 6036 h 6921"/>
              <a:gd name="T36" fmla="*/ 4895 w 5792"/>
              <a:gd name="T37" fmla="*/ 5442 h 6921"/>
              <a:gd name="T38" fmla="*/ 4924 w 5792"/>
              <a:gd name="T39" fmla="*/ 5366 h 6921"/>
              <a:gd name="T40" fmla="*/ 4953 w 5792"/>
              <a:gd name="T41" fmla="*/ 5500 h 6921"/>
              <a:gd name="T42" fmla="*/ 4825 w 5792"/>
              <a:gd name="T43" fmla="*/ 5319 h 6921"/>
              <a:gd name="T44" fmla="*/ 4493 w 5792"/>
              <a:gd name="T45" fmla="*/ 5459 h 6921"/>
              <a:gd name="T46" fmla="*/ 4481 w 5792"/>
              <a:gd name="T47" fmla="*/ 5366 h 6921"/>
              <a:gd name="T48" fmla="*/ 4505 w 5792"/>
              <a:gd name="T49" fmla="*/ 4801 h 6921"/>
              <a:gd name="T50" fmla="*/ 4342 w 5792"/>
              <a:gd name="T51" fmla="*/ 4662 h 6921"/>
              <a:gd name="T52" fmla="*/ 4225 w 5792"/>
              <a:gd name="T53" fmla="*/ 5063 h 6921"/>
              <a:gd name="T54" fmla="*/ 3800 w 5792"/>
              <a:gd name="T55" fmla="*/ 5232 h 6921"/>
              <a:gd name="T56" fmla="*/ 3818 w 5792"/>
              <a:gd name="T57" fmla="*/ 5127 h 6921"/>
              <a:gd name="T58" fmla="*/ 4010 w 5792"/>
              <a:gd name="T59" fmla="*/ 5017 h 6921"/>
              <a:gd name="T60" fmla="*/ 4103 w 5792"/>
              <a:gd name="T61" fmla="*/ 4609 h 6921"/>
              <a:gd name="T62" fmla="*/ 4120 w 5792"/>
              <a:gd name="T63" fmla="*/ 4469 h 6921"/>
              <a:gd name="T64" fmla="*/ 4231 w 5792"/>
              <a:gd name="T65" fmla="*/ 4312 h 6921"/>
              <a:gd name="T66" fmla="*/ 4260 w 5792"/>
              <a:gd name="T67" fmla="*/ 4062 h 6921"/>
              <a:gd name="T68" fmla="*/ 4266 w 5792"/>
              <a:gd name="T69" fmla="*/ 4004 h 6921"/>
              <a:gd name="T70" fmla="*/ 4359 w 5792"/>
              <a:gd name="T71" fmla="*/ 3986 h 6921"/>
              <a:gd name="T72" fmla="*/ 4225 w 5792"/>
              <a:gd name="T73" fmla="*/ 3608 h 6921"/>
              <a:gd name="T74" fmla="*/ 4202 w 5792"/>
              <a:gd name="T75" fmla="*/ 3870 h 6921"/>
              <a:gd name="T76" fmla="*/ 4062 w 5792"/>
              <a:gd name="T77" fmla="*/ 3957 h 6921"/>
              <a:gd name="T78" fmla="*/ 4033 w 5792"/>
              <a:gd name="T79" fmla="*/ 4132 h 6921"/>
              <a:gd name="T80" fmla="*/ 3812 w 5792"/>
              <a:gd name="T81" fmla="*/ 4301 h 6921"/>
              <a:gd name="T82" fmla="*/ 3666 w 5792"/>
              <a:gd name="T83" fmla="*/ 4406 h 6921"/>
              <a:gd name="T84" fmla="*/ 3416 w 5792"/>
              <a:gd name="T85" fmla="*/ 4714 h 6921"/>
              <a:gd name="T86" fmla="*/ 3300 w 5792"/>
              <a:gd name="T87" fmla="*/ 4889 h 6921"/>
              <a:gd name="T88" fmla="*/ 3288 w 5792"/>
              <a:gd name="T89" fmla="*/ 4964 h 6921"/>
              <a:gd name="T90" fmla="*/ 3218 w 5792"/>
              <a:gd name="T91" fmla="*/ 4970 h 6921"/>
              <a:gd name="T92" fmla="*/ 3131 w 5792"/>
              <a:gd name="T93" fmla="*/ 4906 h 6921"/>
              <a:gd name="T94" fmla="*/ 3119 w 5792"/>
              <a:gd name="T95" fmla="*/ 4825 h 6921"/>
              <a:gd name="T96" fmla="*/ 3026 w 5792"/>
              <a:gd name="T97" fmla="*/ 4557 h 6921"/>
              <a:gd name="T98" fmla="*/ 2968 w 5792"/>
              <a:gd name="T99" fmla="*/ 4388 h 6921"/>
              <a:gd name="T100" fmla="*/ 2805 w 5792"/>
              <a:gd name="T101" fmla="*/ 4080 h 6921"/>
              <a:gd name="T102" fmla="*/ 2619 w 5792"/>
              <a:gd name="T103" fmla="*/ 3969 h 6921"/>
              <a:gd name="T104" fmla="*/ 2502 w 5792"/>
              <a:gd name="T105" fmla="*/ 3847 h 6921"/>
              <a:gd name="T106" fmla="*/ 2514 w 5792"/>
              <a:gd name="T107" fmla="*/ 3783 h 6921"/>
              <a:gd name="T108" fmla="*/ 2345 w 5792"/>
              <a:gd name="T109" fmla="*/ 3625 h 6921"/>
              <a:gd name="T110" fmla="*/ 2345 w 5792"/>
              <a:gd name="T111" fmla="*/ 3561 h 6921"/>
              <a:gd name="T112" fmla="*/ 2269 w 5792"/>
              <a:gd name="T113" fmla="*/ 3428 h 6921"/>
              <a:gd name="T114" fmla="*/ 2153 w 5792"/>
              <a:gd name="T115" fmla="*/ 3381 h 6921"/>
              <a:gd name="T116" fmla="*/ 1903 w 5792"/>
              <a:gd name="T117" fmla="*/ 3358 h 6921"/>
              <a:gd name="T118" fmla="*/ 1531 w 5792"/>
              <a:gd name="T119" fmla="*/ 3334 h 6921"/>
              <a:gd name="T120" fmla="*/ 1053 w 5792"/>
              <a:gd name="T121" fmla="*/ 3008 h 6921"/>
              <a:gd name="T122" fmla="*/ 693 w 5792"/>
              <a:gd name="T123" fmla="*/ 3084 h 6921"/>
              <a:gd name="T124" fmla="*/ 64 w 5792"/>
              <a:gd name="T125" fmla="*/ 3148 h 6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2" h="6921">
                <a:moveTo>
                  <a:pt x="4336" y="5506"/>
                </a:moveTo>
                <a:lnTo>
                  <a:pt x="4336" y="5506"/>
                </a:lnTo>
                <a:cubicBezTo>
                  <a:pt x="4295" y="5511"/>
                  <a:pt x="4278" y="5535"/>
                  <a:pt x="4254" y="5564"/>
                </a:cubicBezTo>
                <a:cubicBezTo>
                  <a:pt x="4283" y="5599"/>
                  <a:pt x="4318" y="5599"/>
                  <a:pt x="4365" y="5599"/>
                </a:cubicBezTo>
                <a:cubicBezTo>
                  <a:pt x="4377" y="5599"/>
                  <a:pt x="4382" y="5581"/>
                  <a:pt x="4400" y="5576"/>
                </a:cubicBezTo>
                <a:cubicBezTo>
                  <a:pt x="4382" y="5547"/>
                  <a:pt x="4365" y="5523"/>
                  <a:pt x="4336" y="5506"/>
                </a:cubicBezTo>
                <a:close/>
                <a:moveTo>
                  <a:pt x="3643" y="5605"/>
                </a:moveTo>
                <a:lnTo>
                  <a:pt x="3643" y="5605"/>
                </a:lnTo>
                <a:cubicBezTo>
                  <a:pt x="3643" y="5634"/>
                  <a:pt x="3678" y="5628"/>
                  <a:pt x="3696" y="5640"/>
                </a:cubicBezTo>
                <a:cubicBezTo>
                  <a:pt x="3713" y="5651"/>
                  <a:pt x="3719" y="5674"/>
                  <a:pt x="3736" y="5674"/>
                </a:cubicBezTo>
                <a:cubicBezTo>
                  <a:pt x="3800" y="5674"/>
                  <a:pt x="3800" y="5674"/>
                  <a:pt x="3800" y="5674"/>
                </a:cubicBezTo>
                <a:cubicBezTo>
                  <a:pt x="3853" y="5686"/>
                  <a:pt x="3853" y="5686"/>
                  <a:pt x="3853" y="5686"/>
                </a:cubicBezTo>
                <a:cubicBezTo>
                  <a:pt x="3893" y="5686"/>
                  <a:pt x="3917" y="5686"/>
                  <a:pt x="3957" y="5680"/>
                </a:cubicBezTo>
                <a:cubicBezTo>
                  <a:pt x="3957" y="5674"/>
                  <a:pt x="3963" y="5669"/>
                  <a:pt x="3963" y="5663"/>
                </a:cubicBezTo>
                <a:cubicBezTo>
                  <a:pt x="3963" y="5657"/>
                  <a:pt x="3957" y="5657"/>
                  <a:pt x="3957" y="5651"/>
                </a:cubicBezTo>
                <a:cubicBezTo>
                  <a:pt x="3969" y="5645"/>
                  <a:pt x="3969" y="5645"/>
                  <a:pt x="3969" y="5645"/>
                </a:cubicBezTo>
                <a:cubicBezTo>
                  <a:pt x="4033" y="5645"/>
                  <a:pt x="4033" y="5645"/>
                  <a:pt x="4033" y="5645"/>
                </a:cubicBezTo>
                <a:cubicBezTo>
                  <a:pt x="4056" y="5674"/>
                  <a:pt x="4074" y="5692"/>
                  <a:pt x="4109" y="5715"/>
                </a:cubicBezTo>
                <a:cubicBezTo>
                  <a:pt x="4126" y="5674"/>
                  <a:pt x="4149" y="5657"/>
                  <a:pt x="4149" y="5616"/>
                </a:cubicBezTo>
                <a:cubicBezTo>
                  <a:pt x="4149" y="5593"/>
                  <a:pt x="4185" y="5605"/>
                  <a:pt x="4202" y="5593"/>
                </a:cubicBezTo>
                <a:cubicBezTo>
                  <a:pt x="4225" y="5576"/>
                  <a:pt x="4214" y="5552"/>
                  <a:pt x="4219" y="5523"/>
                </a:cubicBezTo>
                <a:cubicBezTo>
                  <a:pt x="4208" y="5523"/>
                  <a:pt x="4202" y="5523"/>
                  <a:pt x="4190" y="5523"/>
                </a:cubicBezTo>
                <a:cubicBezTo>
                  <a:pt x="4167" y="5523"/>
                  <a:pt x="4132" y="5523"/>
                  <a:pt x="4132" y="5494"/>
                </a:cubicBezTo>
                <a:cubicBezTo>
                  <a:pt x="4132" y="5477"/>
                  <a:pt x="4149" y="5471"/>
                  <a:pt x="4149" y="5453"/>
                </a:cubicBezTo>
                <a:cubicBezTo>
                  <a:pt x="4149" y="5436"/>
                  <a:pt x="4126" y="5424"/>
                  <a:pt x="4109" y="5424"/>
                </a:cubicBezTo>
                <a:cubicBezTo>
                  <a:pt x="3992" y="5424"/>
                  <a:pt x="3923" y="5442"/>
                  <a:pt x="3812" y="5482"/>
                </a:cubicBezTo>
                <a:cubicBezTo>
                  <a:pt x="3760" y="5506"/>
                  <a:pt x="3713" y="5482"/>
                  <a:pt x="3672" y="5517"/>
                </a:cubicBezTo>
                <a:cubicBezTo>
                  <a:pt x="3649" y="5541"/>
                  <a:pt x="3643" y="5570"/>
                  <a:pt x="3643" y="5605"/>
                </a:cubicBezTo>
                <a:close/>
                <a:moveTo>
                  <a:pt x="0" y="3148"/>
                </a:moveTo>
                <a:lnTo>
                  <a:pt x="0" y="3148"/>
                </a:lnTo>
                <a:lnTo>
                  <a:pt x="0" y="3148"/>
                </a:lnTo>
                <a:cubicBezTo>
                  <a:pt x="0" y="0"/>
                  <a:pt x="0" y="0"/>
                  <a:pt x="0" y="0"/>
                </a:cubicBezTo>
                <a:lnTo>
                  <a:pt x="0" y="0"/>
                </a:lnTo>
                <a:cubicBezTo>
                  <a:pt x="4330" y="17"/>
                  <a:pt x="4330" y="17"/>
                  <a:pt x="4330" y="17"/>
                </a:cubicBezTo>
                <a:lnTo>
                  <a:pt x="4330" y="17"/>
                </a:lnTo>
                <a:cubicBezTo>
                  <a:pt x="5791" y="23"/>
                  <a:pt x="5791" y="23"/>
                  <a:pt x="5791" y="23"/>
                </a:cubicBezTo>
                <a:cubicBezTo>
                  <a:pt x="5791" y="1652"/>
                  <a:pt x="5791" y="1652"/>
                  <a:pt x="5791" y="1652"/>
                </a:cubicBezTo>
                <a:lnTo>
                  <a:pt x="5791" y="1652"/>
                </a:lnTo>
                <a:cubicBezTo>
                  <a:pt x="5780" y="4504"/>
                  <a:pt x="5780" y="4504"/>
                  <a:pt x="5780" y="4504"/>
                </a:cubicBezTo>
                <a:lnTo>
                  <a:pt x="5780" y="4504"/>
                </a:lnTo>
                <a:cubicBezTo>
                  <a:pt x="5774" y="6914"/>
                  <a:pt x="5774" y="6914"/>
                  <a:pt x="5774" y="6914"/>
                </a:cubicBezTo>
                <a:lnTo>
                  <a:pt x="5774" y="6914"/>
                </a:lnTo>
                <a:cubicBezTo>
                  <a:pt x="5756" y="6909"/>
                  <a:pt x="5739" y="6909"/>
                  <a:pt x="5716" y="6909"/>
                </a:cubicBezTo>
                <a:cubicBezTo>
                  <a:pt x="5686" y="6909"/>
                  <a:pt x="5669" y="6920"/>
                  <a:pt x="5634" y="6920"/>
                </a:cubicBezTo>
                <a:cubicBezTo>
                  <a:pt x="5593" y="6920"/>
                  <a:pt x="5582" y="6880"/>
                  <a:pt x="5553" y="6856"/>
                </a:cubicBezTo>
                <a:cubicBezTo>
                  <a:pt x="5477" y="6798"/>
                  <a:pt x="5454" y="6746"/>
                  <a:pt x="5413" y="6658"/>
                </a:cubicBezTo>
                <a:cubicBezTo>
                  <a:pt x="5401" y="6635"/>
                  <a:pt x="5384" y="6618"/>
                  <a:pt x="5366" y="6594"/>
                </a:cubicBezTo>
                <a:cubicBezTo>
                  <a:pt x="5355" y="6577"/>
                  <a:pt x="5355" y="6559"/>
                  <a:pt x="5337" y="6554"/>
                </a:cubicBezTo>
                <a:cubicBezTo>
                  <a:pt x="5314" y="6548"/>
                  <a:pt x="5297" y="6559"/>
                  <a:pt x="5279" y="6548"/>
                </a:cubicBezTo>
                <a:cubicBezTo>
                  <a:pt x="5232" y="6495"/>
                  <a:pt x="5250" y="6431"/>
                  <a:pt x="5192" y="6385"/>
                </a:cubicBezTo>
                <a:cubicBezTo>
                  <a:pt x="5197" y="6367"/>
                  <a:pt x="5215" y="6367"/>
                  <a:pt x="5215" y="6350"/>
                </a:cubicBezTo>
                <a:cubicBezTo>
                  <a:pt x="5215" y="6297"/>
                  <a:pt x="5192" y="6257"/>
                  <a:pt x="5139" y="6245"/>
                </a:cubicBezTo>
                <a:cubicBezTo>
                  <a:pt x="5203" y="6216"/>
                  <a:pt x="5250" y="6181"/>
                  <a:pt x="5250" y="6111"/>
                </a:cubicBezTo>
                <a:cubicBezTo>
                  <a:pt x="5250" y="6036"/>
                  <a:pt x="5250" y="6036"/>
                  <a:pt x="5250" y="6036"/>
                </a:cubicBezTo>
                <a:cubicBezTo>
                  <a:pt x="5250" y="5890"/>
                  <a:pt x="5168" y="5820"/>
                  <a:pt x="5110" y="5680"/>
                </a:cubicBezTo>
                <a:cubicBezTo>
                  <a:pt x="5081" y="5645"/>
                  <a:pt x="5046" y="5645"/>
                  <a:pt x="5017" y="5605"/>
                </a:cubicBezTo>
                <a:cubicBezTo>
                  <a:pt x="4976" y="5541"/>
                  <a:pt x="4935" y="5511"/>
                  <a:pt x="4895" y="5442"/>
                </a:cubicBezTo>
                <a:cubicBezTo>
                  <a:pt x="4889" y="5430"/>
                  <a:pt x="4866" y="5424"/>
                  <a:pt x="4866" y="5407"/>
                </a:cubicBezTo>
                <a:cubicBezTo>
                  <a:pt x="4866" y="5395"/>
                  <a:pt x="4866" y="5389"/>
                  <a:pt x="4871" y="5384"/>
                </a:cubicBezTo>
                <a:cubicBezTo>
                  <a:pt x="4889" y="5378"/>
                  <a:pt x="4901" y="5366"/>
                  <a:pt x="4924" y="5366"/>
                </a:cubicBezTo>
                <a:cubicBezTo>
                  <a:pt x="4941" y="5366"/>
                  <a:pt x="4959" y="5378"/>
                  <a:pt x="4959" y="5395"/>
                </a:cubicBezTo>
                <a:cubicBezTo>
                  <a:pt x="4959" y="5424"/>
                  <a:pt x="4930" y="5442"/>
                  <a:pt x="4930" y="5471"/>
                </a:cubicBezTo>
                <a:cubicBezTo>
                  <a:pt x="4930" y="5482"/>
                  <a:pt x="4947" y="5488"/>
                  <a:pt x="4953" y="5500"/>
                </a:cubicBezTo>
                <a:cubicBezTo>
                  <a:pt x="5011" y="5488"/>
                  <a:pt x="5005" y="5418"/>
                  <a:pt x="5005" y="5354"/>
                </a:cubicBezTo>
                <a:cubicBezTo>
                  <a:pt x="5005" y="5308"/>
                  <a:pt x="4976" y="5261"/>
                  <a:pt x="4930" y="5261"/>
                </a:cubicBezTo>
                <a:cubicBezTo>
                  <a:pt x="4883" y="5261"/>
                  <a:pt x="4866" y="5302"/>
                  <a:pt x="4825" y="5319"/>
                </a:cubicBezTo>
                <a:cubicBezTo>
                  <a:pt x="4802" y="5325"/>
                  <a:pt x="4784" y="5319"/>
                  <a:pt x="4761" y="5319"/>
                </a:cubicBezTo>
                <a:cubicBezTo>
                  <a:pt x="4720" y="5325"/>
                  <a:pt x="4714" y="5366"/>
                  <a:pt x="4674" y="5384"/>
                </a:cubicBezTo>
                <a:cubicBezTo>
                  <a:pt x="4609" y="5424"/>
                  <a:pt x="4569" y="5442"/>
                  <a:pt x="4493" y="5459"/>
                </a:cubicBezTo>
                <a:cubicBezTo>
                  <a:pt x="4412" y="5447"/>
                  <a:pt x="4412" y="5447"/>
                  <a:pt x="4412" y="5447"/>
                </a:cubicBezTo>
                <a:cubicBezTo>
                  <a:pt x="4406" y="5436"/>
                  <a:pt x="4406" y="5436"/>
                  <a:pt x="4406" y="5436"/>
                </a:cubicBezTo>
                <a:cubicBezTo>
                  <a:pt x="4423" y="5401"/>
                  <a:pt x="4464" y="5401"/>
                  <a:pt x="4481" y="5366"/>
                </a:cubicBezTo>
                <a:cubicBezTo>
                  <a:pt x="4534" y="5273"/>
                  <a:pt x="4557" y="5209"/>
                  <a:pt x="4592" y="5110"/>
                </a:cubicBezTo>
                <a:cubicBezTo>
                  <a:pt x="4609" y="5058"/>
                  <a:pt x="4633" y="5034"/>
                  <a:pt x="4633" y="4982"/>
                </a:cubicBezTo>
                <a:cubicBezTo>
                  <a:pt x="4633" y="4895"/>
                  <a:pt x="4551" y="4871"/>
                  <a:pt x="4505" y="4801"/>
                </a:cubicBezTo>
                <a:cubicBezTo>
                  <a:pt x="4470" y="4749"/>
                  <a:pt x="4470" y="4708"/>
                  <a:pt x="4452" y="4650"/>
                </a:cubicBezTo>
                <a:cubicBezTo>
                  <a:pt x="4441" y="4615"/>
                  <a:pt x="4417" y="4598"/>
                  <a:pt x="4412" y="4557"/>
                </a:cubicBezTo>
                <a:cubicBezTo>
                  <a:pt x="4377" y="4592"/>
                  <a:pt x="4371" y="4621"/>
                  <a:pt x="4342" y="4662"/>
                </a:cubicBezTo>
                <a:cubicBezTo>
                  <a:pt x="4295" y="4720"/>
                  <a:pt x="4278" y="4766"/>
                  <a:pt x="4272" y="4842"/>
                </a:cubicBezTo>
                <a:cubicBezTo>
                  <a:pt x="4272" y="4906"/>
                  <a:pt x="4249" y="4941"/>
                  <a:pt x="4237" y="4999"/>
                </a:cubicBezTo>
                <a:cubicBezTo>
                  <a:pt x="4237" y="5028"/>
                  <a:pt x="4225" y="5040"/>
                  <a:pt x="4225" y="5063"/>
                </a:cubicBezTo>
                <a:cubicBezTo>
                  <a:pt x="4219" y="5098"/>
                  <a:pt x="4214" y="5133"/>
                  <a:pt x="4179" y="5133"/>
                </a:cubicBezTo>
                <a:cubicBezTo>
                  <a:pt x="4144" y="5133"/>
                  <a:pt x="4126" y="5116"/>
                  <a:pt x="4091" y="5116"/>
                </a:cubicBezTo>
                <a:cubicBezTo>
                  <a:pt x="3969" y="5116"/>
                  <a:pt x="3923" y="5232"/>
                  <a:pt x="3800" y="5232"/>
                </a:cubicBezTo>
                <a:cubicBezTo>
                  <a:pt x="3783" y="5232"/>
                  <a:pt x="3783" y="5232"/>
                  <a:pt x="3783" y="5232"/>
                </a:cubicBezTo>
                <a:cubicBezTo>
                  <a:pt x="3783" y="5209"/>
                  <a:pt x="3783" y="5209"/>
                  <a:pt x="3783" y="5209"/>
                </a:cubicBezTo>
                <a:cubicBezTo>
                  <a:pt x="3783" y="5174"/>
                  <a:pt x="3806" y="5156"/>
                  <a:pt x="3818" y="5127"/>
                </a:cubicBezTo>
                <a:cubicBezTo>
                  <a:pt x="3835" y="5087"/>
                  <a:pt x="3823" y="5046"/>
                  <a:pt x="3864" y="5028"/>
                </a:cubicBezTo>
                <a:cubicBezTo>
                  <a:pt x="3888" y="5017"/>
                  <a:pt x="3911" y="5017"/>
                  <a:pt x="3940" y="5017"/>
                </a:cubicBezTo>
                <a:cubicBezTo>
                  <a:pt x="4010" y="5017"/>
                  <a:pt x="4010" y="5017"/>
                  <a:pt x="4010" y="5017"/>
                </a:cubicBezTo>
                <a:cubicBezTo>
                  <a:pt x="4086" y="5017"/>
                  <a:pt x="4097" y="4924"/>
                  <a:pt x="4097" y="4848"/>
                </a:cubicBezTo>
                <a:cubicBezTo>
                  <a:pt x="4097" y="4801"/>
                  <a:pt x="4086" y="4772"/>
                  <a:pt x="4074" y="4726"/>
                </a:cubicBezTo>
                <a:cubicBezTo>
                  <a:pt x="4103" y="4609"/>
                  <a:pt x="4103" y="4609"/>
                  <a:pt x="4103" y="4609"/>
                </a:cubicBezTo>
                <a:cubicBezTo>
                  <a:pt x="4103" y="4598"/>
                  <a:pt x="4091" y="4586"/>
                  <a:pt x="4091" y="4574"/>
                </a:cubicBezTo>
                <a:cubicBezTo>
                  <a:pt x="4091" y="4533"/>
                  <a:pt x="4132" y="4528"/>
                  <a:pt x="4132" y="4487"/>
                </a:cubicBezTo>
                <a:cubicBezTo>
                  <a:pt x="4132" y="4481"/>
                  <a:pt x="4120" y="4481"/>
                  <a:pt x="4120" y="4469"/>
                </a:cubicBezTo>
                <a:cubicBezTo>
                  <a:pt x="4120" y="4440"/>
                  <a:pt x="4167" y="4435"/>
                  <a:pt x="4167" y="4406"/>
                </a:cubicBezTo>
                <a:cubicBezTo>
                  <a:pt x="4167" y="4394"/>
                  <a:pt x="4155" y="4394"/>
                  <a:pt x="4144" y="4388"/>
                </a:cubicBezTo>
                <a:cubicBezTo>
                  <a:pt x="4167" y="4353"/>
                  <a:pt x="4196" y="4341"/>
                  <a:pt x="4231" y="4312"/>
                </a:cubicBezTo>
                <a:cubicBezTo>
                  <a:pt x="4254" y="4295"/>
                  <a:pt x="4254" y="4266"/>
                  <a:pt x="4278" y="4254"/>
                </a:cubicBezTo>
                <a:cubicBezTo>
                  <a:pt x="4295" y="4248"/>
                  <a:pt x="4318" y="4237"/>
                  <a:pt x="4318" y="4219"/>
                </a:cubicBezTo>
                <a:cubicBezTo>
                  <a:pt x="4318" y="4155"/>
                  <a:pt x="4260" y="4126"/>
                  <a:pt x="4260" y="4062"/>
                </a:cubicBezTo>
                <a:cubicBezTo>
                  <a:pt x="4260" y="4044"/>
                  <a:pt x="4266" y="4044"/>
                  <a:pt x="4266" y="4027"/>
                </a:cubicBezTo>
                <a:cubicBezTo>
                  <a:pt x="4266" y="4021"/>
                  <a:pt x="4260" y="4021"/>
                  <a:pt x="4260" y="4015"/>
                </a:cubicBezTo>
                <a:cubicBezTo>
                  <a:pt x="4260" y="4010"/>
                  <a:pt x="4260" y="4010"/>
                  <a:pt x="4266" y="4004"/>
                </a:cubicBezTo>
                <a:cubicBezTo>
                  <a:pt x="4289" y="4004"/>
                  <a:pt x="4301" y="3980"/>
                  <a:pt x="4330" y="3980"/>
                </a:cubicBezTo>
                <a:cubicBezTo>
                  <a:pt x="4336" y="3980"/>
                  <a:pt x="4342" y="3992"/>
                  <a:pt x="4348" y="3992"/>
                </a:cubicBezTo>
                <a:cubicBezTo>
                  <a:pt x="4353" y="3992"/>
                  <a:pt x="4359" y="3986"/>
                  <a:pt x="4359" y="3986"/>
                </a:cubicBezTo>
                <a:cubicBezTo>
                  <a:pt x="4359" y="3963"/>
                  <a:pt x="4359" y="3963"/>
                  <a:pt x="4359" y="3963"/>
                </a:cubicBezTo>
                <a:cubicBezTo>
                  <a:pt x="4359" y="3928"/>
                  <a:pt x="4324" y="3917"/>
                  <a:pt x="4313" y="3881"/>
                </a:cubicBezTo>
                <a:cubicBezTo>
                  <a:pt x="4272" y="3777"/>
                  <a:pt x="4301" y="3689"/>
                  <a:pt x="4225" y="3608"/>
                </a:cubicBezTo>
                <a:cubicBezTo>
                  <a:pt x="4219" y="3643"/>
                  <a:pt x="4214" y="3666"/>
                  <a:pt x="4214" y="3701"/>
                </a:cubicBezTo>
                <a:cubicBezTo>
                  <a:pt x="4214" y="3736"/>
                  <a:pt x="4225" y="3754"/>
                  <a:pt x="4225" y="3783"/>
                </a:cubicBezTo>
                <a:cubicBezTo>
                  <a:pt x="4225" y="3817"/>
                  <a:pt x="4231" y="3852"/>
                  <a:pt x="4202" y="3870"/>
                </a:cubicBezTo>
                <a:cubicBezTo>
                  <a:pt x="4185" y="3887"/>
                  <a:pt x="4161" y="3870"/>
                  <a:pt x="4138" y="3876"/>
                </a:cubicBezTo>
                <a:cubicBezTo>
                  <a:pt x="4115" y="3893"/>
                  <a:pt x="4126" y="3928"/>
                  <a:pt x="4103" y="3946"/>
                </a:cubicBezTo>
                <a:cubicBezTo>
                  <a:pt x="4091" y="3951"/>
                  <a:pt x="4074" y="3946"/>
                  <a:pt x="4062" y="3957"/>
                </a:cubicBezTo>
                <a:cubicBezTo>
                  <a:pt x="4051" y="3975"/>
                  <a:pt x="4056" y="3992"/>
                  <a:pt x="4056" y="4015"/>
                </a:cubicBezTo>
                <a:cubicBezTo>
                  <a:pt x="4051" y="4027"/>
                  <a:pt x="4039" y="4039"/>
                  <a:pt x="4033" y="4050"/>
                </a:cubicBezTo>
                <a:cubicBezTo>
                  <a:pt x="4027" y="4085"/>
                  <a:pt x="4045" y="4103"/>
                  <a:pt x="4033" y="4132"/>
                </a:cubicBezTo>
                <a:cubicBezTo>
                  <a:pt x="4016" y="4155"/>
                  <a:pt x="3998" y="4161"/>
                  <a:pt x="3992" y="4184"/>
                </a:cubicBezTo>
                <a:cubicBezTo>
                  <a:pt x="3969" y="4243"/>
                  <a:pt x="3957" y="4306"/>
                  <a:pt x="3893" y="4306"/>
                </a:cubicBezTo>
                <a:cubicBezTo>
                  <a:pt x="3864" y="4306"/>
                  <a:pt x="3847" y="4301"/>
                  <a:pt x="3812" y="4301"/>
                </a:cubicBezTo>
                <a:cubicBezTo>
                  <a:pt x="3794" y="4301"/>
                  <a:pt x="3794" y="4318"/>
                  <a:pt x="3783" y="4336"/>
                </a:cubicBezTo>
                <a:cubicBezTo>
                  <a:pt x="3771" y="4353"/>
                  <a:pt x="3754" y="4365"/>
                  <a:pt x="3736" y="4382"/>
                </a:cubicBezTo>
                <a:cubicBezTo>
                  <a:pt x="3713" y="4400"/>
                  <a:pt x="3696" y="4394"/>
                  <a:pt x="3666" y="4406"/>
                </a:cubicBezTo>
                <a:cubicBezTo>
                  <a:pt x="3626" y="4423"/>
                  <a:pt x="3614" y="4452"/>
                  <a:pt x="3573" y="4481"/>
                </a:cubicBezTo>
                <a:cubicBezTo>
                  <a:pt x="3527" y="4522"/>
                  <a:pt x="3527" y="4569"/>
                  <a:pt x="3492" y="4627"/>
                </a:cubicBezTo>
                <a:cubicBezTo>
                  <a:pt x="3474" y="4667"/>
                  <a:pt x="3416" y="4667"/>
                  <a:pt x="3416" y="4714"/>
                </a:cubicBezTo>
                <a:cubicBezTo>
                  <a:pt x="3416" y="4726"/>
                  <a:pt x="3422" y="4732"/>
                  <a:pt x="3422" y="4743"/>
                </a:cubicBezTo>
                <a:cubicBezTo>
                  <a:pt x="3422" y="4778"/>
                  <a:pt x="3381" y="4772"/>
                  <a:pt x="3358" y="4790"/>
                </a:cubicBezTo>
                <a:cubicBezTo>
                  <a:pt x="3317" y="4813"/>
                  <a:pt x="3300" y="4848"/>
                  <a:pt x="3300" y="4889"/>
                </a:cubicBezTo>
                <a:cubicBezTo>
                  <a:pt x="3300" y="4895"/>
                  <a:pt x="3305" y="4895"/>
                  <a:pt x="3305" y="4900"/>
                </a:cubicBezTo>
                <a:cubicBezTo>
                  <a:pt x="3305" y="4918"/>
                  <a:pt x="3282" y="4924"/>
                  <a:pt x="3282" y="4941"/>
                </a:cubicBezTo>
                <a:cubicBezTo>
                  <a:pt x="3282" y="4953"/>
                  <a:pt x="3288" y="4953"/>
                  <a:pt x="3288" y="4964"/>
                </a:cubicBezTo>
                <a:cubicBezTo>
                  <a:pt x="3311" y="4958"/>
                  <a:pt x="3329" y="4958"/>
                  <a:pt x="3346" y="4941"/>
                </a:cubicBezTo>
                <a:cubicBezTo>
                  <a:pt x="3340" y="4976"/>
                  <a:pt x="3334" y="4999"/>
                  <a:pt x="3334" y="5028"/>
                </a:cubicBezTo>
                <a:cubicBezTo>
                  <a:pt x="3294" y="4999"/>
                  <a:pt x="3271" y="4970"/>
                  <a:pt x="3218" y="4970"/>
                </a:cubicBezTo>
                <a:cubicBezTo>
                  <a:pt x="3201" y="4970"/>
                  <a:pt x="3201" y="5005"/>
                  <a:pt x="3195" y="5028"/>
                </a:cubicBezTo>
                <a:cubicBezTo>
                  <a:pt x="3189" y="5022"/>
                  <a:pt x="3189" y="5022"/>
                  <a:pt x="3189" y="5022"/>
                </a:cubicBezTo>
                <a:cubicBezTo>
                  <a:pt x="3166" y="4976"/>
                  <a:pt x="3166" y="4941"/>
                  <a:pt x="3131" y="4906"/>
                </a:cubicBezTo>
                <a:cubicBezTo>
                  <a:pt x="2985" y="4761"/>
                  <a:pt x="3049" y="4854"/>
                  <a:pt x="3108" y="4854"/>
                </a:cubicBezTo>
                <a:cubicBezTo>
                  <a:pt x="3119" y="4854"/>
                  <a:pt x="3119" y="4854"/>
                  <a:pt x="3119" y="4854"/>
                </a:cubicBezTo>
                <a:cubicBezTo>
                  <a:pt x="3119" y="4825"/>
                  <a:pt x="3119" y="4825"/>
                  <a:pt x="3119" y="4825"/>
                </a:cubicBezTo>
                <a:cubicBezTo>
                  <a:pt x="3073" y="4702"/>
                  <a:pt x="3073" y="4702"/>
                  <a:pt x="3073" y="4702"/>
                </a:cubicBezTo>
                <a:cubicBezTo>
                  <a:pt x="3073" y="4667"/>
                  <a:pt x="3078" y="4644"/>
                  <a:pt x="3061" y="4615"/>
                </a:cubicBezTo>
                <a:cubicBezTo>
                  <a:pt x="3049" y="4592"/>
                  <a:pt x="3026" y="4586"/>
                  <a:pt x="3026" y="4557"/>
                </a:cubicBezTo>
                <a:cubicBezTo>
                  <a:pt x="3026" y="4551"/>
                  <a:pt x="3032" y="4545"/>
                  <a:pt x="3032" y="4533"/>
                </a:cubicBezTo>
                <a:cubicBezTo>
                  <a:pt x="3032" y="4504"/>
                  <a:pt x="3014" y="4493"/>
                  <a:pt x="3008" y="4464"/>
                </a:cubicBezTo>
                <a:cubicBezTo>
                  <a:pt x="2997" y="4435"/>
                  <a:pt x="2997" y="4406"/>
                  <a:pt x="2968" y="4388"/>
                </a:cubicBezTo>
                <a:cubicBezTo>
                  <a:pt x="2933" y="4370"/>
                  <a:pt x="2910" y="4359"/>
                  <a:pt x="2892" y="4324"/>
                </a:cubicBezTo>
                <a:cubicBezTo>
                  <a:pt x="2869" y="4289"/>
                  <a:pt x="2845" y="4277"/>
                  <a:pt x="2834" y="4243"/>
                </a:cubicBezTo>
                <a:cubicBezTo>
                  <a:pt x="2811" y="4178"/>
                  <a:pt x="2828" y="4138"/>
                  <a:pt x="2805" y="4080"/>
                </a:cubicBezTo>
                <a:cubicBezTo>
                  <a:pt x="2793" y="4050"/>
                  <a:pt x="2752" y="4050"/>
                  <a:pt x="2752" y="4021"/>
                </a:cubicBezTo>
                <a:cubicBezTo>
                  <a:pt x="2752" y="4015"/>
                  <a:pt x="2758" y="4010"/>
                  <a:pt x="2758" y="4004"/>
                </a:cubicBezTo>
                <a:cubicBezTo>
                  <a:pt x="2758" y="3951"/>
                  <a:pt x="2671" y="3980"/>
                  <a:pt x="2619" y="3969"/>
                </a:cubicBezTo>
                <a:cubicBezTo>
                  <a:pt x="2560" y="3963"/>
                  <a:pt x="2549" y="3893"/>
                  <a:pt x="2496" y="3893"/>
                </a:cubicBezTo>
                <a:cubicBezTo>
                  <a:pt x="2496" y="3870"/>
                  <a:pt x="2496" y="3870"/>
                  <a:pt x="2496" y="3870"/>
                </a:cubicBezTo>
                <a:cubicBezTo>
                  <a:pt x="2496" y="3864"/>
                  <a:pt x="2502" y="3858"/>
                  <a:pt x="2502" y="3847"/>
                </a:cubicBezTo>
                <a:cubicBezTo>
                  <a:pt x="2502" y="3823"/>
                  <a:pt x="2473" y="3829"/>
                  <a:pt x="2450" y="3817"/>
                </a:cubicBezTo>
                <a:cubicBezTo>
                  <a:pt x="2479" y="3800"/>
                  <a:pt x="2473" y="3777"/>
                  <a:pt x="2490" y="3748"/>
                </a:cubicBezTo>
                <a:cubicBezTo>
                  <a:pt x="2508" y="3754"/>
                  <a:pt x="2508" y="3765"/>
                  <a:pt x="2514" y="3783"/>
                </a:cubicBezTo>
                <a:cubicBezTo>
                  <a:pt x="2531" y="3754"/>
                  <a:pt x="2554" y="3742"/>
                  <a:pt x="2554" y="3707"/>
                </a:cubicBezTo>
                <a:cubicBezTo>
                  <a:pt x="2554" y="3643"/>
                  <a:pt x="2537" y="3573"/>
                  <a:pt x="2473" y="3573"/>
                </a:cubicBezTo>
                <a:cubicBezTo>
                  <a:pt x="2415" y="3573"/>
                  <a:pt x="2397" y="3614"/>
                  <a:pt x="2345" y="3625"/>
                </a:cubicBezTo>
                <a:cubicBezTo>
                  <a:pt x="2339" y="3620"/>
                  <a:pt x="2333" y="3620"/>
                  <a:pt x="2333" y="3614"/>
                </a:cubicBezTo>
                <a:cubicBezTo>
                  <a:pt x="2333" y="3602"/>
                  <a:pt x="2351" y="3596"/>
                  <a:pt x="2351" y="3585"/>
                </a:cubicBezTo>
                <a:cubicBezTo>
                  <a:pt x="2351" y="3573"/>
                  <a:pt x="2345" y="3573"/>
                  <a:pt x="2345" y="3561"/>
                </a:cubicBezTo>
                <a:cubicBezTo>
                  <a:pt x="2356" y="3567"/>
                  <a:pt x="2362" y="3573"/>
                  <a:pt x="2374" y="3579"/>
                </a:cubicBezTo>
                <a:cubicBezTo>
                  <a:pt x="2385" y="3573"/>
                  <a:pt x="2385" y="3573"/>
                  <a:pt x="2385" y="3573"/>
                </a:cubicBezTo>
                <a:cubicBezTo>
                  <a:pt x="2368" y="3503"/>
                  <a:pt x="2310" y="3486"/>
                  <a:pt x="2269" y="3428"/>
                </a:cubicBezTo>
                <a:cubicBezTo>
                  <a:pt x="2252" y="3404"/>
                  <a:pt x="2246" y="3369"/>
                  <a:pt x="2217" y="3369"/>
                </a:cubicBezTo>
                <a:cubicBezTo>
                  <a:pt x="2199" y="3369"/>
                  <a:pt x="2199" y="3398"/>
                  <a:pt x="2182" y="3398"/>
                </a:cubicBezTo>
                <a:cubicBezTo>
                  <a:pt x="2170" y="3398"/>
                  <a:pt x="2164" y="3392"/>
                  <a:pt x="2153" y="3381"/>
                </a:cubicBezTo>
                <a:cubicBezTo>
                  <a:pt x="2124" y="3398"/>
                  <a:pt x="2112" y="3433"/>
                  <a:pt x="2077" y="3433"/>
                </a:cubicBezTo>
                <a:cubicBezTo>
                  <a:pt x="2026" y="3433"/>
                  <a:pt x="2002" y="3404"/>
                  <a:pt x="1956" y="3375"/>
                </a:cubicBezTo>
                <a:cubicBezTo>
                  <a:pt x="1938" y="3363"/>
                  <a:pt x="1921" y="3369"/>
                  <a:pt x="1903" y="3358"/>
                </a:cubicBezTo>
                <a:cubicBezTo>
                  <a:pt x="1828" y="3311"/>
                  <a:pt x="1781" y="3270"/>
                  <a:pt x="1694" y="3270"/>
                </a:cubicBezTo>
                <a:cubicBezTo>
                  <a:pt x="1665" y="3270"/>
                  <a:pt x="1653" y="3299"/>
                  <a:pt x="1630" y="3317"/>
                </a:cubicBezTo>
                <a:cubicBezTo>
                  <a:pt x="1595" y="3328"/>
                  <a:pt x="1566" y="3328"/>
                  <a:pt x="1531" y="3334"/>
                </a:cubicBezTo>
                <a:cubicBezTo>
                  <a:pt x="1525" y="3247"/>
                  <a:pt x="1432" y="3241"/>
                  <a:pt x="1368" y="3177"/>
                </a:cubicBezTo>
                <a:cubicBezTo>
                  <a:pt x="1304" y="3131"/>
                  <a:pt x="1257" y="3113"/>
                  <a:pt x="1187" y="3072"/>
                </a:cubicBezTo>
                <a:cubicBezTo>
                  <a:pt x="1135" y="3043"/>
                  <a:pt x="1112" y="3008"/>
                  <a:pt x="1053" y="3008"/>
                </a:cubicBezTo>
                <a:cubicBezTo>
                  <a:pt x="1019" y="3008"/>
                  <a:pt x="1001" y="3037"/>
                  <a:pt x="972" y="3055"/>
                </a:cubicBezTo>
                <a:cubicBezTo>
                  <a:pt x="925" y="3078"/>
                  <a:pt x="890" y="3090"/>
                  <a:pt x="832" y="3090"/>
                </a:cubicBezTo>
                <a:cubicBezTo>
                  <a:pt x="780" y="3090"/>
                  <a:pt x="751" y="3084"/>
                  <a:pt x="693" y="3084"/>
                </a:cubicBezTo>
                <a:cubicBezTo>
                  <a:pt x="646" y="3084"/>
                  <a:pt x="623" y="3090"/>
                  <a:pt x="576" y="3090"/>
                </a:cubicBezTo>
                <a:cubicBezTo>
                  <a:pt x="361" y="3090"/>
                  <a:pt x="361" y="3090"/>
                  <a:pt x="361" y="3090"/>
                </a:cubicBezTo>
                <a:cubicBezTo>
                  <a:pt x="64" y="3148"/>
                  <a:pt x="64" y="3148"/>
                  <a:pt x="64" y="3148"/>
                </a:cubicBezTo>
                <a:cubicBezTo>
                  <a:pt x="5" y="3148"/>
                  <a:pt x="5" y="3148"/>
                  <a:pt x="5" y="3148"/>
                </a:cubicBezTo>
                <a:lnTo>
                  <a:pt x="0" y="3148"/>
                </a:lnTo>
                <a:close/>
              </a:path>
            </a:pathLst>
          </a:custGeom>
          <a:solidFill>
            <a:srgbClr val="083A42">
              <a:alpha val="20000"/>
            </a:srgbClr>
          </a:solidFill>
          <a:ln w="3175" cap="flat" cmpd="sng">
            <a:solidFill>
              <a:schemeClr val="bg1"/>
            </a:solidFill>
            <a:bevel/>
            <a:headEnd/>
            <a:tailEnd/>
          </a:ln>
          <a:effectLst/>
        </p:spPr>
        <p:txBody>
          <a:bodyPr wrap="none" anchor="ctr"/>
          <a:lstStyle/>
          <a:p>
            <a:endParaRPr lang="en-US" sz="4050"/>
          </a:p>
        </p:txBody>
      </p:sp>
      <p:sp>
        <p:nvSpPr>
          <p:cNvPr id="20" name="Freeform 11">
            <a:extLst>
              <a:ext uri="{FF2B5EF4-FFF2-40B4-BE49-F238E27FC236}">
                <a16:creationId xmlns:a16="http://schemas.microsoft.com/office/drawing/2014/main" id="{E481C5CF-9C6C-4245-D9B1-301E9DEB9880}"/>
              </a:ext>
            </a:extLst>
          </p:cNvPr>
          <p:cNvSpPr>
            <a:spLocks noChangeArrowheads="1"/>
          </p:cNvSpPr>
          <p:nvPr/>
        </p:nvSpPr>
        <p:spPr bwMode="auto">
          <a:xfrm>
            <a:off x="7459872" y="4574140"/>
            <a:ext cx="1588755" cy="1127734"/>
          </a:xfrm>
          <a:custGeom>
            <a:avLst/>
            <a:gdLst>
              <a:gd name="T0" fmla="*/ 2026 w 4332"/>
              <a:gd name="T1" fmla="*/ 2683 h 3074"/>
              <a:gd name="T2" fmla="*/ 0 w 4332"/>
              <a:gd name="T3" fmla="*/ 2415 h 3074"/>
              <a:gd name="T4" fmla="*/ 6 w 4332"/>
              <a:gd name="T5" fmla="*/ 5 h 3074"/>
              <a:gd name="T6" fmla="*/ 145 w 4332"/>
              <a:gd name="T7" fmla="*/ 34 h 3074"/>
              <a:gd name="T8" fmla="*/ 442 w 4332"/>
              <a:gd name="T9" fmla="*/ 58 h 3074"/>
              <a:gd name="T10" fmla="*/ 623 w 4332"/>
              <a:gd name="T11" fmla="*/ 168 h 3074"/>
              <a:gd name="T12" fmla="*/ 716 w 4332"/>
              <a:gd name="T13" fmla="*/ 331 h 3074"/>
              <a:gd name="T14" fmla="*/ 879 w 4332"/>
              <a:gd name="T15" fmla="*/ 296 h 3074"/>
              <a:gd name="T16" fmla="*/ 1129 w 4332"/>
              <a:gd name="T17" fmla="*/ 518 h 3074"/>
              <a:gd name="T18" fmla="*/ 1257 w 4332"/>
              <a:gd name="T19" fmla="*/ 768 h 3074"/>
              <a:gd name="T20" fmla="*/ 1560 w 4332"/>
              <a:gd name="T21" fmla="*/ 983 h 3074"/>
              <a:gd name="T22" fmla="*/ 1845 w 4332"/>
              <a:gd name="T23" fmla="*/ 1240 h 3074"/>
              <a:gd name="T24" fmla="*/ 1915 w 4332"/>
              <a:gd name="T25" fmla="*/ 1164 h 3074"/>
              <a:gd name="T26" fmla="*/ 2171 w 4332"/>
              <a:gd name="T27" fmla="*/ 1071 h 3074"/>
              <a:gd name="T28" fmla="*/ 2427 w 4332"/>
              <a:gd name="T29" fmla="*/ 1170 h 3074"/>
              <a:gd name="T30" fmla="*/ 2596 w 4332"/>
              <a:gd name="T31" fmla="*/ 1193 h 3074"/>
              <a:gd name="T32" fmla="*/ 2637 w 4332"/>
              <a:gd name="T33" fmla="*/ 1158 h 3074"/>
              <a:gd name="T34" fmla="*/ 2753 w 4332"/>
              <a:gd name="T35" fmla="*/ 1193 h 3074"/>
              <a:gd name="T36" fmla="*/ 3184 w 4332"/>
              <a:gd name="T37" fmla="*/ 1135 h 3074"/>
              <a:gd name="T38" fmla="*/ 3405 w 4332"/>
              <a:gd name="T39" fmla="*/ 1385 h 3074"/>
              <a:gd name="T40" fmla="*/ 3522 w 4332"/>
              <a:gd name="T41" fmla="*/ 1664 h 3074"/>
              <a:gd name="T42" fmla="*/ 4331 w 4332"/>
              <a:gd name="T43" fmla="*/ 2072 h 3074"/>
              <a:gd name="T44" fmla="*/ 4226 w 4332"/>
              <a:gd name="T45" fmla="*/ 2066 h 3074"/>
              <a:gd name="T46" fmla="*/ 4063 w 4332"/>
              <a:gd name="T47" fmla="*/ 2223 h 3074"/>
              <a:gd name="T48" fmla="*/ 3894 w 4332"/>
              <a:gd name="T49" fmla="*/ 2235 h 3074"/>
              <a:gd name="T50" fmla="*/ 3621 w 4332"/>
              <a:gd name="T51" fmla="*/ 2235 h 3074"/>
              <a:gd name="T52" fmla="*/ 3446 w 4332"/>
              <a:gd name="T53" fmla="*/ 2247 h 3074"/>
              <a:gd name="T54" fmla="*/ 3208 w 4332"/>
              <a:gd name="T55" fmla="*/ 2276 h 3074"/>
              <a:gd name="T56" fmla="*/ 3126 w 4332"/>
              <a:gd name="T57" fmla="*/ 2421 h 3074"/>
              <a:gd name="T58" fmla="*/ 3068 w 4332"/>
              <a:gd name="T59" fmla="*/ 2555 h 3074"/>
              <a:gd name="T60" fmla="*/ 2719 w 4332"/>
              <a:gd name="T61" fmla="*/ 2759 h 3074"/>
              <a:gd name="T62" fmla="*/ 2556 w 4332"/>
              <a:gd name="T63" fmla="*/ 2881 h 3074"/>
              <a:gd name="T64" fmla="*/ 2643 w 4332"/>
              <a:gd name="T65" fmla="*/ 2916 h 3074"/>
              <a:gd name="T66" fmla="*/ 2532 w 4332"/>
              <a:gd name="T67" fmla="*/ 2887 h 3074"/>
              <a:gd name="T68" fmla="*/ 2369 w 4332"/>
              <a:gd name="T69" fmla="*/ 2846 h 3074"/>
              <a:gd name="T70" fmla="*/ 2340 w 4332"/>
              <a:gd name="T71" fmla="*/ 2753 h 3074"/>
              <a:gd name="T72" fmla="*/ 2189 w 4332"/>
              <a:gd name="T73" fmla="*/ 2730 h 3074"/>
              <a:gd name="T74" fmla="*/ 2142 w 4332"/>
              <a:gd name="T75" fmla="*/ 2613 h 3074"/>
              <a:gd name="T76" fmla="*/ 2043 w 4332"/>
              <a:gd name="T77" fmla="*/ 2613 h 3074"/>
              <a:gd name="T78" fmla="*/ 1851 w 4332"/>
              <a:gd name="T79" fmla="*/ 2613 h 3074"/>
              <a:gd name="T80" fmla="*/ 1944 w 4332"/>
              <a:gd name="T81" fmla="*/ 2334 h 3074"/>
              <a:gd name="T82" fmla="*/ 1746 w 4332"/>
              <a:gd name="T83" fmla="*/ 2381 h 3074"/>
              <a:gd name="T84" fmla="*/ 1705 w 4332"/>
              <a:gd name="T85" fmla="*/ 2491 h 3074"/>
              <a:gd name="T86" fmla="*/ 1711 w 4332"/>
              <a:gd name="T87" fmla="*/ 2538 h 3074"/>
              <a:gd name="T88" fmla="*/ 1304 w 4332"/>
              <a:gd name="T89" fmla="*/ 2817 h 3074"/>
              <a:gd name="T90" fmla="*/ 1106 w 4332"/>
              <a:gd name="T91" fmla="*/ 2841 h 3074"/>
              <a:gd name="T92" fmla="*/ 681 w 4332"/>
              <a:gd name="T93" fmla="*/ 2596 h 3074"/>
              <a:gd name="T94" fmla="*/ 401 w 4332"/>
              <a:gd name="T95" fmla="*/ 2532 h 3074"/>
              <a:gd name="T96" fmla="*/ 308 w 4332"/>
              <a:gd name="T97" fmla="*/ 2602 h 3074"/>
              <a:gd name="T98" fmla="*/ 169 w 4332"/>
              <a:gd name="T99" fmla="*/ 2515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2" h="3074">
                <a:moveTo>
                  <a:pt x="2072" y="2642"/>
                </a:moveTo>
                <a:lnTo>
                  <a:pt x="2072" y="2642"/>
                </a:lnTo>
                <a:cubicBezTo>
                  <a:pt x="2049" y="2648"/>
                  <a:pt x="2037" y="2666"/>
                  <a:pt x="2026" y="2683"/>
                </a:cubicBezTo>
                <a:cubicBezTo>
                  <a:pt x="2043" y="2683"/>
                  <a:pt x="2055" y="2683"/>
                  <a:pt x="2078" y="2683"/>
                </a:cubicBezTo>
                <a:cubicBezTo>
                  <a:pt x="2078" y="2672"/>
                  <a:pt x="2072" y="2660"/>
                  <a:pt x="2072" y="2642"/>
                </a:cubicBezTo>
                <a:close/>
                <a:moveTo>
                  <a:pt x="0" y="2415"/>
                </a:moveTo>
                <a:lnTo>
                  <a:pt x="0" y="2415"/>
                </a:lnTo>
                <a:lnTo>
                  <a:pt x="0" y="2415"/>
                </a:lnTo>
                <a:cubicBezTo>
                  <a:pt x="6" y="5"/>
                  <a:pt x="6" y="5"/>
                  <a:pt x="6" y="5"/>
                </a:cubicBezTo>
                <a:lnTo>
                  <a:pt x="6" y="5"/>
                </a:lnTo>
                <a:cubicBezTo>
                  <a:pt x="29" y="0"/>
                  <a:pt x="29" y="0"/>
                  <a:pt x="29" y="0"/>
                </a:cubicBezTo>
                <a:cubicBezTo>
                  <a:pt x="70" y="23"/>
                  <a:pt x="99" y="17"/>
                  <a:pt x="145" y="34"/>
                </a:cubicBezTo>
                <a:cubicBezTo>
                  <a:pt x="204" y="58"/>
                  <a:pt x="221" y="104"/>
                  <a:pt x="285" y="104"/>
                </a:cubicBezTo>
                <a:cubicBezTo>
                  <a:pt x="320" y="104"/>
                  <a:pt x="314" y="40"/>
                  <a:pt x="349" y="40"/>
                </a:cubicBezTo>
                <a:cubicBezTo>
                  <a:pt x="384" y="40"/>
                  <a:pt x="407" y="58"/>
                  <a:pt x="442" y="58"/>
                </a:cubicBezTo>
                <a:cubicBezTo>
                  <a:pt x="466" y="58"/>
                  <a:pt x="477" y="52"/>
                  <a:pt x="501" y="52"/>
                </a:cubicBezTo>
                <a:cubicBezTo>
                  <a:pt x="547" y="52"/>
                  <a:pt x="570" y="93"/>
                  <a:pt x="599" y="133"/>
                </a:cubicBezTo>
                <a:cubicBezTo>
                  <a:pt x="605" y="145"/>
                  <a:pt x="611" y="157"/>
                  <a:pt x="623" y="168"/>
                </a:cubicBezTo>
                <a:cubicBezTo>
                  <a:pt x="646" y="186"/>
                  <a:pt x="693" y="168"/>
                  <a:pt x="693" y="197"/>
                </a:cubicBezTo>
                <a:cubicBezTo>
                  <a:pt x="693" y="221"/>
                  <a:pt x="681" y="238"/>
                  <a:pt x="681" y="267"/>
                </a:cubicBezTo>
                <a:cubicBezTo>
                  <a:pt x="681" y="296"/>
                  <a:pt x="704" y="308"/>
                  <a:pt x="716" y="331"/>
                </a:cubicBezTo>
                <a:cubicBezTo>
                  <a:pt x="739" y="384"/>
                  <a:pt x="745" y="442"/>
                  <a:pt x="797" y="442"/>
                </a:cubicBezTo>
                <a:cubicBezTo>
                  <a:pt x="832" y="442"/>
                  <a:pt x="838" y="396"/>
                  <a:pt x="838" y="360"/>
                </a:cubicBezTo>
                <a:cubicBezTo>
                  <a:pt x="844" y="331"/>
                  <a:pt x="873" y="326"/>
                  <a:pt x="879" y="296"/>
                </a:cubicBezTo>
                <a:cubicBezTo>
                  <a:pt x="902" y="366"/>
                  <a:pt x="972" y="372"/>
                  <a:pt x="1036" y="390"/>
                </a:cubicBezTo>
                <a:cubicBezTo>
                  <a:pt x="1088" y="401"/>
                  <a:pt x="1106" y="430"/>
                  <a:pt x="1153" y="448"/>
                </a:cubicBezTo>
                <a:cubicBezTo>
                  <a:pt x="1147" y="477"/>
                  <a:pt x="1129" y="489"/>
                  <a:pt x="1129" y="518"/>
                </a:cubicBezTo>
                <a:cubicBezTo>
                  <a:pt x="1129" y="576"/>
                  <a:pt x="1129" y="622"/>
                  <a:pt x="1170" y="663"/>
                </a:cubicBezTo>
                <a:cubicBezTo>
                  <a:pt x="1199" y="692"/>
                  <a:pt x="1257" y="686"/>
                  <a:pt x="1257" y="727"/>
                </a:cubicBezTo>
                <a:cubicBezTo>
                  <a:pt x="1257" y="768"/>
                  <a:pt x="1257" y="768"/>
                  <a:pt x="1257" y="768"/>
                </a:cubicBezTo>
                <a:cubicBezTo>
                  <a:pt x="1257" y="797"/>
                  <a:pt x="1298" y="791"/>
                  <a:pt x="1321" y="797"/>
                </a:cubicBezTo>
                <a:cubicBezTo>
                  <a:pt x="1362" y="809"/>
                  <a:pt x="1379" y="838"/>
                  <a:pt x="1414" y="861"/>
                </a:cubicBezTo>
                <a:cubicBezTo>
                  <a:pt x="1479" y="902"/>
                  <a:pt x="1525" y="919"/>
                  <a:pt x="1560" y="983"/>
                </a:cubicBezTo>
                <a:cubicBezTo>
                  <a:pt x="1572" y="1007"/>
                  <a:pt x="1595" y="1007"/>
                  <a:pt x="1612" y="1024"/>
                </a:cubicBezTo>
                <a:cubicBezTo>
                  <a:pt x="1647" y="1082"/>
                  <a:pt x="1665" y="1123"/>
                  <a:pt x="1723" y="1164"/>
                </a:cubicBezTo>
                <a:cubicBezTo>
                  <a:pt x="1764" y="1199"/>
                  <a:pt x="1787" y="1240"/>
                  <a:pt x="1845" y="1240"/>
                </a:cubicBezTo>
                <a:cubicBezTo>
                  <a:pt x="1857" y="1240"/>
                  <a:pt x="1857" y="1228"/>
                  <a:pt x="1868" y="1222"/>
                </a:cubicBezTo>
                <a:cubicBezTo>
                  <a:pt x="1892" y="1216"/>
                  <a:pt x="1909" y="1222"/>
                  <a:pt x="1933" y="1216"/>
                </a:cubicBezTo>
                <a:cubicBezTo>
                  <a:pt x="1927" y="1193"/>
                  <a:pt x="1915" y="1187"/>
                  <a:pt x="1915" y="1164"/>
                </a:cubicBezTo>
                <a:cubicBezTo>
                  <a:pt x="1915" y="1117"/>
                  <a:pt x="1962" y="1082"/>
                  <a:pt x="2008" y="1082"/>
                </a:cubicBezTo>
                <a:cubicBezTo>
                  <a:pt x="2049" y="1082"/>
                  <a:pt x="2072" y="1094"/>
                  <a:pt x="2113" y="1094"/>
                </a:cubicBezTo>
                <a:cubicBezTo>
                  <a:pt x="2142" y="1094"/>
                  <a:pt x="2148" y="1071"/>
                  <a:pt x="2171" y="1071"/>
                </a:cubicBezTo>
                <a:cubicBezTo>
                  <a:pt x="2253" y="1071"/>
                  <a:pt x="2270" y="1164"/>
                  <a:pt x="2346" y="1164"/>
                </a:cubicBezTo>
                <a:cubicBezTo>
                  <a:pt x="2358" y="1164"/>
                  <a:pt x="2358" y="1152"/>
                  <a:pt x="2369" y="1152"/>
                </a:cubicBezTo>
                <a:cubicBezTo>
                  <a:pt x="2393" y="1152"/>
                  <a:pt x="2398" y="1170"/>
                  <a:pt x="2427" y="1170"/>
                </a:cubicBezTo>
                <a:cubicBezTo>
                  <a:pt x="2439" y="1170"/>
                  <a:pt x="2445" y="1164"/>
                  <a:pt x="2462" y="1164"/>
                </a:cubicBezTo>
                <a:cubicBezTo>
                  <a:pt x="2480" y="1164"/>
                  <a:pt x="2486" y="1181"/>
                  <a:pt x="2497" y="1187"/>
                </a:cubicBezTo>
                <a:cubicBezTo>
                  <a:pt x="2532" y="1199"/>
                  <a:pt x="2561" y="1193"/>
                  <a:pt x="2596" y="1193"/>
                </a:cubicBezTo>
                <a:cubicBezTo>
                  <a:pt x="2620" y="1193"/>
                  <a:pt x="2620" y="1193"/>
                  <a:pt x="2620" y="1193"/>
                </a:cubicBezTo>
                <a:cubicBezTo>
                  <a:pt x="2620" y="1170"/>
                  <a:pt x="2620" y="1170"/>
                  <a:pt x="2620" y="1170"/>
                </a:cubicBezTo>
                <a:cubicBezTo>
                  <a:pt x="2625" y="1164"/>
                  <a:pt x="2631" y="1158"/>
                  <a:pt x="2637" y="1158"/>
                </a:cubicBezTo>
                <a:cubicBezTo>
                  <a:pt x="2649" y="1158"/>
                  <a:pt x="2654" y="1164"/>
                  <a:pt x="2666" y="1164"/>
                </a:cubicBezTo>
                <a:cubicBezTo>
                  <a:pt x="2678" y="1164"/>
                  <a:pt x="2684" y="1164"/>
                  <a:pt x="2695" y="1164"/>
                </a:cubicBezTo>
                <a:cubicBezTo>
                  <a:pt x="2719" y="1164"/>
                  <a:pt x="2730" y="1187"/>
                  <a:pt x="2753" y="1193"/>
                </a:cubicBezTo>
                <a:cubicBezTo>
                  <a:pt x="2812" y="1216"/>
                  <a:pt x="2847" y="1240"/>
                  <a:pt x="2911" y="1240"/>
                </a:cubicBezTo>
                <a:cubicBezTo>
                  <a:pt x="2940" y="1240"/>
                  <a:pt x="2934" y="1187"/>
                  <a:pt x="2963" y="1181"/>
                </a:cubicBezTo>
                <a:cubicBezTo>
                  <a:pt x="3050" y="1158"/>
                  <a:pt x="3097" y="1135"/>
                  <a:pt x="3184" y="1135"/>
                </a:cubicBezTo>
                <a:cubicBezTo>
                  <a:pt x="3260" y="1135"/>
                  <a:pt x="3306" y="1146"/>
                  <a:pt x="3365" y="1193"/>
                </a:cubicBezTo>
                <a:cubicBezTo>
                  <a:pt x="3411" y="1222"/>
                  <a:pt x="3405" y="1274"/>
                  <a:pt x="3405" y="1333"/>
                </a:cubicBezTo>
                <a:cubicBezTo>
                  <a:pt x="3405" y="1385"/>
                  <a:pt x="3405" y="1385"/>
                  <a:pt x="3405" y="1385"/>
                </a:cubicBezTo>
                <a:cubicBezTo>
                  <a:pt x="3405" y="1467"/>
                  <a:pt x="3469" y="1496"/>
                  <a:pt x="3469" y="1577"/>
                </a:cubicBezTo>
                <a:cubicBezTo>
                  <a:pt x="3469" y="1595"/>
                  <a:pt x="3464" y="1600"/>
                  <a:pt x="3464" y="1618"/>
                </a:cubicBezTo>
                <a:cubicBezTo>
                  <a:pt x="3464" y="1647"/>
                  <a:pt x="3493" y="1653"/>
                  <a:pt x="3522" y="1664"/>
                </a:cubicBezTo>
                <a:cubicBezTo>
                  <a:pt x="3568" y="1682"/>
                  <a:pt x="3592" y="1705"/>
                  <a:pt x="3638" y="1723"/>
                </a:cubicBezTo>
                <a:cubicBezTo>
                  <a:pt x="4331" y="2072"/>
                  <a:pt x="4331" y="2072"/>
                  <a:pt x="4331" y="2072"/>
                </a:cubicBezTo>
                <a:lnTo>
                  <a:pt x="4331" y="2072"/>
                </a:lnTo>
                <a:cubicBezTo>
                  <a:pt x="4331" y="2084"/>
                  <a:pt x="4320" y="2101"/>
                  <a:pt x="4302" y="2101"/>
                </a:cubicBezTo>
                <a:cubicBezTo>
                  <a:pt x="4273" y="2101"/>
                  <a:pt x="4261" y="2078"/>
                  <a:pt x="4255" y="2055"/>
                </a:cubicBezTo>
                <a:cubicBezTo>
                  <a:pt x="4244" y="2060"/>
                  <a:pt x="4238" y="2066"/>
                  <a:pt x="4226" y="2066"/>
                </a:cubicBezTo>
                <a:cubicBezTo>
                  <a:pt x="4186" y="2031"/>
                  <a:pt x="4191" y="2037"/>
                  <a:pt x="4226" y="2107"/>
                </a:cubicBezTo>
                <a:cubicBezTo>
                  <a:pt x="4226" y="2183"/>
                  <a:pt x="4145" y="2194"/>
                  <a:pt x="4081" y="2223"/>
                </a:cubicBezTo>
                <a:cubicBezTo>
                  <a:pt x="4063" y="2223"/>
                  <a:pt x="4063" y="2223"/>
                  <a:pt x="4063" y="2223"/>
                </a:cubicBezTo>
                <a:cubicBezTo>
                  <a:pt x="4034" y="2229"/>
                  <a:pt x="4017" y="2235"/>
                  <a:pt x="3982" y="2235"/>
                </a:cubicBezTo>
                <a:cubicBezTo>
                  <a:pt x="3959" y="2235"/>
                  <a:pt x="3947" y="2223"/>
                  <a:pt x="3924" y="2223"/>
                </a:cubicBezTo>
                <a:cubicBezTo>
                  <a:pt x="3912" y="2223"/>
                  <a:pt x="3906" y="2235"/>
                  <a:pt x="3894" y="2235"/>
                </a:cubicBezTo>
                <a:cubicBezTo>
                  <a:pt x="3877" y="2235"/>
                  <a:pt x="3877" y="2223"/>
                  <a:pt x="3860" y="2223"/>
                </a:cubicBezTo>
                <a:cubicBezTo>
                  <a:pt x="3790" y="2223"/>
                  <a:pt x="3749" y="2252"/>
                  <a:pt x="3673" y="2252"/>
                </a:cubicBezTo>
                <a:cubicBezTo>
                  <a:pt x="3650" y="2252"/>
                  <a:pt x="3632" y="2252"/>
                  <a:pt x="3621" y="2235"/>
                </a:cubicBezTo>
                <a:cubicBezTo>
                  <a:pt x="3603" y="2258"/>
                  <a:pt x="3574" y="2252"/>
                  <a:pt x="3539" y="2258"/>
                </a:cubicBezTo>
                <a:cubicBezTo>
                  <a:pt x="3510" y="2264"/>
                  <a:pt x="3493" y="2276"/>
                  <a:pt x="3464" y="2276"/>
                </a:cubicBezTo>
                <a:cubicBezTo>
                  <a:pt x="3452" y="2276"/>
                  <a:pt x="3452" y="2258"/>
                  <a:pt x="3446" y="2247"/>
                </a:cubicBezTo>
                <a:cubicBezTo>
                  <a:pt x="3429" y="2287"/>
                  <a:pt x="3382" y="2293"/>
                  <a:pt x="3336" y="2293"/>
                </a:cubicBezTo>
                <a:cubicBezTo>
                  <a:pt x="3318" y="2293"/>
                  <a:pt x="3312" y="2264"/>
                  <a:pt x="3295" y="2264"/>
                </a:cubicBezTo>
                <a:cubicBezTo>
                  <a:pt x="3260" y="2264"/>
                  <a:pt x="3242" y="2270"/>
                  <a:pt x="3208" y="2276"/>
                </a:cubicBezTo>
                <a:cubicBezTo>
                  <a:pt x="3208" y="2282"/>
                  <a:pt x="3208" y="2287"/>
                  <a:pt x="3208" y="2293"/>
                </a:cubicBezTo>
                <a:cubicBezTo>
                  <a:pt x="3208" y="2316"/>
                  <a:pt x="3213" y="2334"/>
                  <a:pt x="3225" y="2352"/>
                </a:cubicBezTo>
                <a:cubicBezTo>
                  <a:pt x="3184" y="2375"/>
                  <a:pt x="3126" y="2375"/>
                  <a:pt x="3126" y="2421"/>
                </a:cubicBezTo>
                <a:cubicBezTo>
                  <a:pt x="3126" y="2427"/>
                  <a:pt x="3126" y="2427"/>
                  <a:pt x="3126" y="2433"/>
                </a:cubicBezTo>
                <a:cubicBezTo>
                  <a:pt x="3155" y="2415"/>
                  <a:pt x="3167" y="2404"/>
                  <a:pt x="3202" y="2398"/>
                </a:cubicBezTo>
                <a:cubicBezTo>
                  <a:pt x="3143" y="2456"/>
                  <a:pt x="3126" y="2497"/>
                  <a:pt x="3068" y="2555"/>
                </a:cubicBezTo>
                <a:cubicBezTo>
                  <a:pt x="3015" y="2608"/>
                  <a:pt x="2986" y="2637"/>
                  <a:pt x="2928" y="2683"/>
                </a:cubicBezTo>
                <a:cubicBezTo>
                  <a:pt x="2899" y="2707"/>
                  <a:pt x="2887" y="2724"/>
                  <a:pt x="2852" y="2736"/>
                </a:cubicBezTo>
                <a:cubicBezTo>
                  <a:pt x="2800" y="2753"/>
                  <a:pt x="2765" y="2741"/>
                  <a:pt x="2719" y="2759"/>
                </a:cubicBezTo>
                <a:cubicBezTo>
                  <a:pt x="2660" y="2782"/>
                  <a:pt x="2625" y="2805"/>
                  <a:pt x="2567" y="2805"/>
                </a:cubicBezTo>
                <a:cubicBezTo>
                  <a:pt x="2550" y="2805"/>
                  <a:pt x="2538" y="2805"/>
                  <a:pt x="2521" y="2805"/>
                </a:cubicBezTo>
                <a:cubicBezTo>
                  <a:pt x="2526" y="2835"/>
                  <a:pt x="2538" y="2852"/>
                  <a:pt x="2556" y="2881"/>
                </a:cubicBezTo>
                <a:cubicBezTo>
                  <a:pt x="2561" y="2899"/>
                  <a:pt x="2567" y="2922"/>
                  <a:pt x="2585" y="2922"/>
                </a:cubicBezTo>
                <a:cubicBezTo>
                  <a:pt x="2608" y="2922"/>
                  <a:pt x="2625" y="2910"/>
                  <a:pt x="2643" y="2899"/>
                </a:cubicBezTo>
                <a:cubicBezTo>
                  <a:pt x="2643" y="2904"/>
                  <a:pt x="2643" y="2910"/>
                  <a:pt x="2643" y="2916"/>
                </a:cubicBezTo>
                <a:cubicBezTo>
                  <a:pt x="2643" y="2980"/>
                  <a:pt x="2637" y="3015"/>
                  <a:pt x="2631" y="3073"/>
                </a:cubicBezTo>
                <a:cubicBezTo>
                  <a:pt x="2590" y="3062"/>
                  <a:pt x="2590" y="3021"/>
                  <a:pt x="2573" y="2980"/>
                </a:cubicBezTo>
                <a:cubicBezTo>
                  <a:pt x="2556" y="2945"/>
                  <a:pt x="2532" y="2928"/>
                  <a:pt x="2532" y="2887"/>
                </a:cubicBezTo>
                <a:cubicBezTo>
                  <a:pt x="2497" y="2881"/>
                  <a:pt x="2480" y="2864"/>
                  <a:pt x="2445" y="2864"/>
                </a:cubicBezTo>
                <a:cubicBezTo>
                  <a:pt x="2416" y="2864"/>
                  <a:pt x="2422" y="2904"/>
                  <a:pt x="2416" y="2934"/>
                </a:cubicBezTo>
                <a:cubicBezTo>
                  <a:pt x="2387" y="2904"/>
                  <a:pt x="2387" y="2881"/>
                  <a:pt x="2369" y="2846"/>
                </a:cubicBezTo>
                <a:cubicBezTo>
                  <a:pt x="2358" y="2835"/>
                  <a:pt x="2340" y="2829"/>
                  <a:pt x="2340" y="2811"/>
                </a:cubicBezTo>
                <a:cubicBezTo>
                  <a:pt x="2340" y="2800"/>
                  <a:pt x="2352" y="2800"/>
                  <a:pt x="2358" y="2794"/>
                </a:cubicBezTo>
                <a:cubicBezTo>
                  <a:pt x="2352" y="2776"/>
                  <a:pt x="2358" y="2753"/>
                  <a:pt x="2340" y="2753"/>
                </a:cubicBezTo>
                <a:cubicBezTo>
                  <a:pt x="2311" y="2753"/>
                  <a:pt x="2299" y="2776"/>
                  <a:pt x="2276" y="2782"/>
                </a:cubicBezTo>
                <a:cubicBezTo>
                  <a:pt x="2259" y="2788"/>
                  <a:pt x="2253" y="2788"/>
                  <a:pt x="2235" y="2788"/>
                </a:cubicBezTo>
                <a:cubicBezTo>
                  <a:pt x="2206" y="2788"/>
                  <a:pt x="2206" y="2759"/>
                  <a:pt x="2189" y="2730"/>
                </a:cubicBezTo>
                <a:cubicBezTo>
                  <a:pt x="2165" y="2707"/>
                  <a:pt x="2136" y="2695"/>
                  <a:pt x="2136" y="2660"/>
                </a:cubicBezTo>
                <a:cubicBezTo>
                  <a:pt x="2136" y="2648"/>
                  <a:pt x="2148" y="2637"/>
                  <a:pt x="2148" y="2625"/>
                </a:cubicBezTo>
                <a:cubicBezTo>
                  <a:pt x="2148" y="2619"/>
                  <a:pt x="2142" y="2619"/>
                  <a:pt x="2142" y="2613"/>
                </a:cubicBezTo>
                <a:cubicBezTo>
                  <a:pt x="2136" y="2613"/>
                  <a:pt x="2136" y="2613"/>
                  <a:pt x="2136" y="2613"/>
                </a:cubicBezTo>
                <a:cubicBezTo>
                  <a:pt x="2119" y="2613"/>
                  <a:pt x="2113" y="2619"/>
                  <a:pt x="2096" y="2619"/>
                </a:cubicBezTo>
                <a:cubicBezTo>
                  <a:pt x="2043" y="2613"/>
                  <a:pt x="2043" y="2613"/>
                  <a:pt x="2043" y="2613"/>
                </a:cubicBezTo>
                <a:cubicBezTo>
                  <a:pt x="2008" y="2613"/>
                  <a:pt x="1985" y="2613"/>
                  <a:pt x="1956" y="2637"/>
                </a:cubicBezTo>
                <a:cubicBezTo>
                  <a:pt x="1933" y="2648"/>
                  <a:pt x="1927" y="2672"/>
                  <a:pt x="1904" y="2672"/>
                </a:cubicBezTo>
                <a:cubicBezTo>
                  <a:pt x="1868" y="2672"/>
                  <a:pt x="1851" y="2642"/>
                  <a:pt x="1851" y="2613"/>
                </a:cubicBezTo>
                <a:cubicBezTo>
                  <a:pt x="1851" y="2578"/>
                  <a:pt x="1898" y="2590"/>
                  <a:pt x="1921" y="2567"/>
                </a:cubicBezTo>
                <a:cubicBezTo>
                  <a:pt x="1962" y="2526"/>
                  <a:pt x="1991" y="2497"/>
                  <a:pt x="1991" y="2439"/>
                </a:cubicBezTo>
                <a:cubicBezTo>
                  <a:pt x="1991" y="2392"/>
                  <a:pt x="1973" y="2369"/>
                  <a:pt x="1944" y="2334"/>
                </a:cubicBezTo>
                <a:cubicBezTo>
                  <a:pt x="1927" y="2311"/>
                  <a:pt x="1927" y="2282"/>
                  <a:pt x="1898" y="2282"/>
                </a:cubicBezTo>
                <a:cubicBezTo>
                  <a:pt x="1874" y="2282"/>
                  <a:pt x="1868" y="2305"/>
                  <a:pt x="1851" y="2322"/>
                </a:cubicBezTo>
                <a:cubicBezTo>
                  <a:pt x="1816" y="2346"/>
                  <a:pt x="1787" y="2352"/>
                  <a:pt x="1746" y="2381"/>
                </a:cubicBezTo>
                <a:cubicBezTo>
                  <a:pt x="1723" y="2392"/>
                  <a:pt x="1705" y="2404"/>
                  <a:pt x="1688" y="2421"/>
                </a:cubicBezTo>
                <a:cubicBezTo>
                  <a:pt x="1676" y="2439"/>
                  <a:pt x="1653" y="2439"/>
                  <a:pt x="1653" y="2456"/>
                </a:cubicBezTo>
                <a:cubicBezTo>
                  <a:pt x="1653" y="2479"/>
                  <a:pt x="1682" y="2491"/>
                  <a:pt x="1705" y="2491"/>
                </a:cubicBezTo>
                <a:cubicBezTo>
                  <a:pt x="1741" y="2491"/>
                  <a:pt x="1758" y="2468"/>
                  <a:pt x="1787" y="2450"/>
                </a:cubicBezTo>
                <a:cubicBezTo>
                  <a:pt x="1793" y="2456"/>
                  <a:pt x="1799" y="2462"/>
                  <a:pt x="1799" y="2468"/>
                </a:cubicBezTo>
                <a:cubicBezTo>
                  <a:pt x="1799" y="2515"/>
                  <a:pt x="1752" y="2520"/>
                  <a:pt x="1711" y="2538"/>
                </a:cubicBezTo>
                <a:cubicBezTo>
                  <a:pt x="1642" y="2578"/>
                  <a:pt x="1601" y="2608"/>
                  <a:pt x="1525" y="2642"/>
                </a:cubicBezTo>
                <a:cubicBezTo>
                  <a:pt x="1444" y="2683"/>
                  <a:pt x="1426" y="2741"/>
                  <a:pt x="1356" y="2794"/>
                </a:cubicBezTo>
                <a:cubicBezTo>
                  <a:pt x="1339" y="2805"/>
                  <a:pt x="1321" y="2805"/>
                  <a:pt x="1304" y="2817"/>
                </a:cubicBezTo>
                <a:cubicBezTo>
                  <a:pt x="1281" y="2841"/>
                  <a:pt x="1286" y="2893"/>
                  <a:pt x="1251" y="2893"/>
                </a:cubicBezTo>
                <a:cubicBezTo>
                  <a:pt x="1193" y="2893"/>
                  <a:pt x="1176" y="2829"/>
                  <a:pt x="1123" y="2829"/>
                </a:cubicBezTo>
                <a:cubicBezTo>
                  <a:pt x="1118" y="2829"/>
                  <a:pt x="1112" y="2841"/>
                  <a:pt x="1106" y="2841"/>
                </a:cubicBezTo>
                <a:cubicBezTo>
                  <a:pt x="1059" y="2841"/>
                  <a:pt x="1048" y="2794"/>
                  <a:pt x="1001" y="2771"/>
                </a:cubicBezTo>
                <a:cubicBezTo>
                  <a:pt x="960" y="2753"/>
                  <a:pt x="925" y="2759"/>
                  <a:pt x="885" y="2730"/>
                </a:cubicBezTo>
                <a:cubicBezTo>
                  <a:pt x="809" y="2672"/>
                  <a:pt x="780" y="2596"/>
                  <a:pt x="681" y="2596"/>
                </a:cubicBezTo>
                <a:cubicBezTo>
                  <a:pt x="646" y="2596"/>
                  <a:pt x="629" y="2619"/>
                  <a:pt x="588" y="2619"/>
                </a:cubicBezTo>
                <a:cubicBezTo>
                  <a:pt x="570" y="2619"/>
                  <a:pt x="564" y="2602"/>
                  <a:pt x="547" y="2590"/>
                </a:cubicBezTo>
                <a:cubicBezTo>
                  <a:pt x="501" y="2555"/>
                  <a:pt x="466" y="2532"/>
                  <a:pt x="401" y="2532"/>
                </a:cubicBezTo>
                <a:cubicBezTo>
                  <a:pt x="384" y="2532"/>
                  <a:pt x="378" y="2544"/>
                  <a:pt x="361" y="2549"/>
                </a:cubicBezTo>
                <a:cubicBezTo>
                  <a:pt x="338" y="2555"/>
                  <a:pt x="303" y="2549"/>
                  <a:pt x="303" y="2573"/>
                </a:cubicBezTo>
                <a:cubicBezTo>
                  <a:pt x="303" y="2584"/>
                  <a:pt x="308" y="2590"/>
                  <a:pt x="308" y="2602"/>
                </a:cubicBezTo>
                <a:cubicBezTo>
                  <a:pt x="308" y="2619"/>
                  <a:pt x="308" y="2619"/>
                  <a:pt x="308" y="2619"/>
                </a:cubicBezTo>
                <a:cubicBezTo>
                  <a:pt x="291" y="2619"/>
                  <a:pt x="291" y="2619"/>
                  <a:pt x="291" y="2619"/>
                </a:cubicBezTo>
                <a:cubicBezTo>
                  <a:pt x="233" y="2596"/>
                  <a:pt x="215" y="2561"/>
                  <a:pt x="169" y="2515"/>
                </a:cubicBezTo>
                <a:cubicBezTo>
                  <a:pt x="116" y="2456"/>
                  <a:pt x="70" y="2427"/>
                  <a:pt x="0" y="2415"/>
                </a:cubicBezTo>
                <a:close/>
              </a:path>
            </a:pathLst>
          </a:custGeom>
          <a:solidFill>
            <a:srgbClr val="083A42">
              <a:alpha val="20000"/>
            </a:srgbClr>
          </a:solidFill>
          <a:ln w="3175" cap="flat" cmpd="sng">
            <a:solidFill>
              <a:schemeClr val="bg1"/>
            </a:solidFill>
            <a:bevel/>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sz="4050"/>
          </a:p>
        </p:txBody>
      </p:sp>
      <p:sp>
        <p:nvSpPr>
          <p:cNvPr id="21" name="Freeform 12">
            <a:extLst>
              <a:ext uri="{FF2B5EF4-FFF2-40B4-BE49-F238E27FC236}">
                <a16:creationId xmlns:a16="http://schemas.microsoft.com/office/drawing/2014/main" id="{47975A96-A49C-ABB7-57F7-97C18D1C6538}"/>
              </a:ext>
            </a:extLst>
          </p:cNvPr>
          <p:cNvSpPr>
            <a:spLocks noChangeArrowheads="1"/>
          </p:cNvSpPr>
          <p:nvPr/>
        </p:nvSpPr>
        <p:spPr bwMode="auto">
          <a:xfrm>
            <a:off x="7463106" y="3360651"/>
            <a:ext cx="2226201" cy="1973940"/>
          </a:xfrm>
          <a:custGeom>
            <a:avLst/>
            <a:gdLst>
              <a:gd name="T0" fmla="*/ 4331 w 6067"/>
              <a:gd name="T1" fmla="*/ 5314 h 5379"/>
              <a:gd name="T2" fmla="*/ 4290 w 6067"/>
              <a:gd name="T3" fmla="*/ 5145 h 5379"/>
              <a:gd name="T4" fmla="*/ 4343 w 6067"/>
              <a:gd name="T5" fmla="*/ 4912 h 5379"/>
              <a:gd name="T6" fmla="*/ 4412 w 6067"/>
              <a:gd name="T7" fmla="*/ 4615 h 5379"/>
              <a:gd name="T8" fmla="*/ 4453 w 6067"/>
              <a:gd name="T9" fmla="*/ 4307 h 5379"/>
              <a:gd name="T10" fmla="*/ 4605 w 6067"/>
              <a:gd name="T11" fmla="*/ 3992 h 5379"/>
              <a:gd name="T12" fmla="*/ 4651 w 6067"/>
              <a:gd name="T13" fmla="*/ 3969 h 5379"/>
              <a:gd name="T14" fmla="*/ 4674 w 6067"/>
              <a:gd name="T15" fmla="*/ 3894 h 5379"/>
              <a:gd name="T16" fmla="*/ 4762 w 6067"/>
              <a:gd name="T17" fmla="*/ 3666 h 5379"/>
              <a:gd name="T18" fmla="*/ 4866 w 6067"/>
              <a:gd name="T19" fmla="*/ 3387 h 5379"/>
              <a:gd name="T20" fmla="*/ 4901 w 6067"/>
              <a:gd name="T21" fmla="*/ 3038 h 5379"/>
              <a:gd name="T22" fmla="*/ 4948 w 6067"/>
              <a:gd name="T23" fmla="*/ 2974 h 5379"/>
              <a:gd name="T24" fmla="*/ 5082 w 6067"/>
              <a:gd name="T25" fmla="*/ 2828 h 5379"/>
              <a:gd name="T26" fmla="*/ 5123 w 6067"/>
              <a:gd name="T27" fmla="*/ 2799 h 5379"/>
              <a:gd name="T28" fmla="*/ 5414 w 6067"/>
              <a:gd name="T29" fmla="*/ 2496 h 5379"/>
              <a:gd name="T30" fmla="*/ 5501 w 6067"/>
              <a:gd name="T31" fmla="*/ 2310 h 5379"/>
              <a:gd name="T32" fmla="*/ 5670 w 6067"/>
              <a:gd name="T33" fmla="*/ 2031 h 5379"/>
              <a:gd name="T34" fmla="*/ 5821 w 6067"/>
              <a:gd name="T35" fmla="*/ 1583 h 5379"/>
              <a:gd name="T36" fmla="*/ 5862 w 6067"/>
              <a:gd name="T37" fmla="*/ 1140 h 5379"/>
              <a:gd name="T38" fmla="*/ 5914 w 6067"/>
              <a:gd name="T39" fmla="*/ 936 h 5379"/>
              <a:gd name="T40" fmla="*/ 5868 w 6067"/>
              <a:gd name="T41" fmla="*/ 703 h 5379"/>
              <a:gd name="T42" fmla="*/ 6043 w 6067"/>
              <a:gd name="T43" fmla="*/ 174 h 5379"/>
              <a:gd name="T44" fmla="*/ 5955 w 6067"/>
              <a:gd name="T45" fmla="*/ 46 h 5379"/>
              <a:gd name="T46" fmla="*/ 5693 w 6067"/>
              <a:gd name="T47" fmla="*/ 104 h 5379"/>
              <a:gd name="T48" fmla="*/ 5286 w 6067"/>
              <a:gd name="T49" fmla="*/ 214 h 5379"/>
              <a:gd name="T50" fmla="*/ 5227 w 6067"/>
              <a:gd name="T51" fmla="*/ 447 h 5379"/>
              <a:gd name="T52" fmla="*/ 4913 w 6067"/>
              <a:gd name="T53" fmla="*/ 389 h 5379"/>
              <a:gd name="T54" fmla="*/ 4610 w 6067"/>
              <a:gd name="T55" fmla="*/ 273 h 5379"/>
              <a:gd name="T56" fmla="*/ 4261 w 6067"/>
              <a:gd name="T57" fmla="*/ 255 h 5379"/>
              <a:gd name="T58" fmla="*/ 3894 w 6067"/>
              <a:gd name="T59" fmla="*/ 389 h 5379"/>
              <a:gd name="T60" fmla="*/ 0 w 6067"/>
              <a:gd name="T61" fmla="*/ 3311 h 5379"/>
              <a:gd name="T62" fmla="*/ 279 w 6067"/>
              <a:gd name="T63" fmla="*/ 3410 h 5379"/>
              <a:gd name="T64" fmla="*/ 593 w 6067"/>
              <a:gd name="T65" fmla="*/ 3439 h 5379"/>
              <a:gd name="T66" fmla="*/ 710 w 6067"/>
              <a:gd name="T67" fmla="*/ 3637 h 5379"/>
              <a:gd name="T68" fmla="*/ 1030 w 6067"/>
              <a:gd name="T69" fmla="*/ 3696 h 5379"/>
              <a:gd name="T70" fmla="*/ 1251 w 6067"/>
              <a:gd name="T71" fmla="*/ 4033 h 5379"/>
              <a:gd name="T72" fmla="*/ 1554 w 6067"/>
              <a:gd name="T73" fmla="*/ 4289 h 5379"/>
              <a:gd name="T74" fmla="*/ 1862 w 6067"/>
              <a:gd name="T75" fmla="*/ 4528 h 5379"/>
              <a:gd name="T76" fmla="*/ 2107 w 6067"/>
              <a:gd name="T77" fmla="*/ 4400 h 5379"/>
              <a:gd name="T78" fmla="*/ 2421 w 6067"/>
              <a:gd name="T79" fmla="*/ 4476 h 5379"/>
              <a:gd name="T80" fmla="*/ 2614 w 6067"/>
              <a:gd name="T81" fmla="*/ 4499 h 5379"/>
              <a:gd name="T82" fmla="*/ 2689 w 6067"/>
              <a:gd name="T83" fmla="*/ 4470 h 5379"/>
              <a:gd name="T84" fmla="*/ 3178 w 6067"/>
              <a:gd name="T85" fmla="*/ 4441 h 5379"/>
              <a:gd name="T86" fmla="*/ 3463 w 6067"/>
              <a:gd name="T87" fmla="*/ 4883 h 5379"/>
              <a:gd name="T88" fmla="*/ 4325 w 6067"/>
              <a:gd name="T89" fmla="*/ 5378 h 5379"/>
              <a:gd name="T90" fmla="*/ 4046 w 6067"/>
              <a:gd name="T91" fmla="*/ 4068 h 5379"/>
              <a:gd name="T92" fmla="*/ 3912 w 6067"/>
              <a:gd name="T93" fmla="*/ 4348 h 5379"/>
              <a:gd name="T94" fmla="*/ 3731 w 6067"/>
              <a:gd name="T95" fmla="*/ 4220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7" h="5379">
                <a:moveTo>
                  <a:pt x="4325" y="5378"/>
                </a:moveTo>
                <a:lnTo>
                  <a:pt x="4325" y="5378"/>
                </a:lnTo>
                <a:cubicBezTo>
                  <a:pt x="4331" y="5372"/>
                  <a:pt x="4331" y="5366"/>
                  <a:pt x="4331" y="5361"/>
                </a:cubicBezTo>
                <a:cubicBezTo>
                  <a:pt x="4331" y="5314"/>
                  <a:pt x="4331" y="5314"/>
                  <a:pt x="4331" y="5314"/>
                </a:cubicBezTo>
                <a:cubicBezTo>
                  <a:pt x="4331" y="5273"/>
                  <a:pt x="4343" y="5250"/>
                  <a:pt x="4343" y="5215"/>
                </a:cubicBezTo>
                <a:cubicBezTo>
                  <a:pt x="4343" y="5180"/>
                  <a:pt x="4337" y="5163"/>
                  <a:pt x="4337" y="5133"/>
                </a:cubicBezTo>
                <a:cubicBezTo>
                  <a:pt x="4314" y="5133"/>
                  <a:pt x="4314" y="5133"/>
                  <a:pt x="4314" y="5133"/>
                </a:cubicBezTo>
                <a:cubicBezTo>
                  <a:pt x="4302" y="5133"/>
                  <a:pt x="4302" y="5139"/>
                  <a:pt x="4290" y="5145"/>
                </a:cubicBezTo>
                <a:cubicBezTo>
                  <a:pt x="4290" y="5122"/>
                  <a:pt x="4290" y="5122"/>
                  <a:pt x="4290" y="5122"/>
                </a:cubicBezTo>
                <a:cubicBezTo>
                  <a:pt x="4308" y="5064"/>
                  <a:pt x="4308" y="5064"/>
                  <a:pt x="4308" y="5064"/>
                </a:cubicBezTo>
                <a:cubicBezTo>
                  <a:pt x="4302" y="5052"/>
                  <a:pt x="4296" y="5046"/>
                  <a:pt x="4296" y="5035"/>
                </a:cubicBezTo>
                <a:cubicBezTo>
                  <a:pt x="4296" y="4988"/>
                  <a:pt x="4343" y="4965"/>
                  <a:pt x="4343" y="4912"/>
                </a:cubicBezTo>
                <a:cubicBezTo>
                  <a:pt x="4343" y="4906"/>
                  <a:pt x="4337" y="4906"/>
                  <a:pt x="4337" y="4906"/>
                </a:cubicBezTo>
                <a:cubicBezTo>
                  <a:pt x="4337" y="4854"/>
                  <a:pt x="4377" y="4831"/>
                  <a:pt x="4377" y="4784"/>
                </a:cubicBezTo>
                <a:cubicBezTo>
                  <a:pt x="4377" y="4703"/>
                  <a:pt x="4377" y="4703"/>
                  <a:pt x="4377" y="4703"/>
                </a:cubicBezTo>
                <a:cubicBezTo>
                  <a:pt x="4377" y="4668"/>
                  <a:pt x="4412" y="4650"/>
                  <a:pt x="4412" y="4615"/>
                </a:cubicBezTo>
                <a:cubicBezTo>
                  <a:pt x="4412" y="4569"/>
                  <a:pt x="4389" y="4551"/>
                  <a:pt x="4389" y="4505"/>
                </a:cubicBezTo>
                <a:cubicBezTo>
                  <a:pt x="4389" y="4476"/>
                  <a:pt x="4424" y="4470"/>
                  <a:pt x="4424" y="4441"/>
                </a:cubicBezTo>
                <a:cubicBezTo>
                  <a:pt x="4424" y="4435"/>
                  <a:pt x="4412" y="4441"/>
                  <a:pt x="4412" y="4435"/>
                </a:cubicBezTo>
                <a:cubicBezTo>
                  <a:pt x="4412" y="4383"/>
                  <a:pt x="4453" y="4359"/>
                  <a:pt x="4453" y="4307"/>
                </a:cubicBezTo>
                <a:cubicBezTo>
                  <a:pt x="4471" y="4313"/>
                  <a:pt x="4482" y="4295"/>
                  <a:pt x="4488" y="4272"/>
                </a:cubicBezTo>
                <a:cubicBezTo>
                  <a:pt x="4500" y="4249"/>
                  <a:pt x="4523" y="4237"/>
                  <a:pt x="4523" y="4208"/>
                </a:cubicBezTo>
                <a:cubicBezTo>
                  <a:pt x="4523" y="4150"/>
                  <a:pt x="4558" y="4126"/>
                  <a:pt x="4570" y="4074"/>
                </a:cubicBezTo>
                <a:cubicBezTo>
                  <a:pt x="4575" y="4045"/>
                  <a:pt x="4587" y="4016"/>
                  <a:pt x="4605" y="3992"/>
                </a:cubicBezTo>
                <a:lnTo>
                  <a:pt x="4605" y="3992"/>
                </a:lnTo>
                <a:cubicBezTo>
                  <a:pt x="4599" y="3987"/>
                  <a:pt x="4593" y="3987"/>
                  <a:pt x="4593" y="3975"/>
                </a:cubicBezTo>
                <a:cubicBezTo>
                  <a:pt x="4593" y="3958"/>
                  <a:pt x="4634" y="3934"/>
                  <a:pt x="4651" y="3969"/>
                </a:cubicBezTo>
                <a:lnTo>
                  <a:pt x="4651" y="3969"/>
                </a:lnTo>
                <a:cubicBezTo>
                  <a:pt x="4657" y="3969"/>
                  <a:pt x="4657" y="3969"/>
                  <a:pt x="4663" y="3969"/>
                </a:cubicBezTo>
                <a:cubicBezTo>
                  <a:pt x="4669" y="3969"/>
                  <a:pt x="4674" y="3975"/>
                  <a:pt x="4680" y="3975"/>
                </a:cubicBezTo>
                <a:cubicBezTo>
                  <a:pt x="4686" y="3975"/>
                  <a:pt x="4692" y="3969"/>
                  <a:pt x="4692" y="3969"/>
                </a:cubicBezTo>
                <a:cubicBezTo>
                  <a:pt x="4680" y="3946"/>
                  <a:pt x="4674" y="3928"/>
                  <a:pt x="4674" y="3894"/>
                </a:cubicBezTo>
                <a:cubicBezTo>
                  <a:pt x="4674" y="3882"/>
                  <a:pt x="4692" y="3876"/>
                  <a:pt x="4703" y="3876"/>
                </a:cubicBezTo>
                <a:cubicBezTo>
                  <a:pt x="4733" y="3894"/>
                  <a:pt x="4738" y="3940"/>
                  <a:pt x="4709" y="3818"/>
                </a:cubicBezTo>
                <a:cubicBezTo>
                  <a:pt x="4703" y="3812"/>
                  <a:pt x="4703" y="3800"/>
                  <a:pt x="4698" y="3789"/>
                </a:cubicBezTo>
                <a:cubicBezTo>
                  <a:pt x="4738" y="3754"/>
                  <a:pt x="4762" y="3719"/>
                  <a:pt x="4762" y="3666"/>
                </a:cubicBezTo>
                <a:cubicBezTo>
                  <a:pt x="4762" y="3608"/>
                  <a:pt x="4762" y="3608"/>
                  <a:pt x="4762" y="3608"/>
                </a:cubicBezTo>
                <a:cubicBezTo>
                  <a:pt x="4762" y="3597"/>
                  <a:pt x="4744" y="3591"/>
                  <a:pt x="4744" y="3579"/>
                </a:cubicBezTo>
                <a:cubicBezTo>
                  <a:pt x="4744" y="3550"/>
                  <a:pt x="4768" y="3539"/>
                  <a:pt x="4779" y="3515"/>
                </a:cubicBezTo>
                <a:cubicBezTo>
                  <a:pt x="4803" y="3463"/>
                  <a:pt x="4832" y="3434"/>
                  <a:pt x="4866" y="3387"/>
                </a:cubicBezTo>
                <a:cubicBezTo>
                  <a:pt x="4936" y="3288"/>
                  <a:pt x="4971" y="3213"/>
                  <a:pt x="4971" y="3090"/>
                </a:cubicBezTo>
                <a:cubicBezTo>
                  <a:pt x="4971" y="3079"/>
                  <a:pt x="4966" y="3067"/>
                  <a:pt x="4954" y="3067"/>
                </a:cubicBezTo>
                <a:cubicBezTo>
                  <a:pt x="4931" y="3067"/>
                  <a:pt x="4925" y="3084"/>
                  <a:pt x="4901" y="3090"/>
                </a:cubicBezTo>
                <a:cubicBezTo>
                  <a:pt x="4901" y="3067"/>
                  <a:pt x="4901" y="3055"/>
                  <a:pt x="4901" y="3038"/>
                </a:cubicBezTo>
                <a:cubicBezTo>
                  <a:pt x="4901" y="3014"/>
                  <a:pt x="4884" y="3003"/>
                  <a:pt x="4884" y="2985"/>
                </a:cubicBezTo>
                <a:cubicBezTo>
                  <a:pt x="4884" y="2980"/>
                  <a:pt x="4890" y="2980"/>
                  <a:pt x="4890" y="2974"/>
                </a:cubicBezTo>
                <a:cubicBezTo>
                  <a:pt x="4901" y="2980"/>
                  <a:pt x="4907" y="2991"/>
                  <a:pt x="4919" y="2991"/>
                </a:cubicBezTo>
                <a:cubicBezTo>
                  <a:pt x="4931" y="2991"/>
                  <a:pt x="4936" y="2974"/>
                  <a:pt x="4948" y="2974"/>
                </a:cubicBezTo>
                <a:cubicBezTo>
                  <a:pt x="4960" y="2974"/>
                  <a:pt x="4966" y="2991"/>
                  <a:pt x="4983" y="2991"/>
                </a:cubicBezTo>
                <a:cubicBezTo>
                  <a:pt x="5006" y="2991"/>
                  <a:pt x="5035" y="2980"/>
                  <a:pt x="5035" y="2950"/>
                </a:cubicBezTo>
                <a:cubicBezTo>
                  <a:pt x="5035" y="2939"/>
                  <a:pt x="5029" y="2939"/>
                  <a:pt x="5029" y="2927"/>
                </a:cubicBezTo>
                <a:cubicBezTo>
                  <a:pt x="5029" y="2881"/>
                  <a:pt x="5082" y="2875"/>
                  <a:pt x="5082" y="2828"/>
                </a:cubicBezTo>
                <a:cubicBezTo>
                  <a:pt x="5082" y="2758"/>
                  <a:pt x="5082" y="2758"/>
                  <a:pt x="5082" y="2758"/>
                </a:cubicBezTo>
                <a:cubicBezTo>
                  <a:pt x="5082" y="2741"/>
                  <a:pt x="5094" y="2735"/>
                  <a:pt x="5105" y="2735"/>
                </a:cubicBezTo>
                <a:cubicBezTo>
                  <a:pt x="5123" y="2735"/>
                  <a:pt x="5123" y="2735"/>
                  <a:pt x="5123" y="2735"/>
                </a:cubicBezTo>
                <a:cubicBezTo>
                  <a:pt x="5123" y="2758"/>
                  <a:pt x="5117" y="2776"/>
                  <a:pt x="5123" y="2799"/>
                </a:cubicBezTo>
                <a:cubicBezTo>
                  <a:pt x="5140" y="2764"/>
                  <a:pt x="5140" y="2741"/>
                  <a:pt x="5163" y="2706"/>
                </a:cubicBezTo>
                <a:cubicBezTo>
                  <a:pt x="5198" y="2648"/>
                  <a:pt x="5251" y="2642"/>
                  <a:pt x="5286" y="2584"/>
                </a:cubicBezTo>
                <a:cubicBezTo>
                  <a:pt x="5292" y="2566"/>
                  <a:pt x="5286" y="2555"/>
                  <a:pt x="5297" y="2537"/>
                </a:cubicBezTo>
                <a:cubicBezTo>
                  <a:pt x="5321" y="2496"/>
                  <a:pt x="5367" y="2514"/>
                  <a:pt x="5414" y="2496"/>
                </a:cubicBezTo>
                <a:cubicBezTo>
                  <a:pt x="5455" y="2479"/>
                  <a:pt x="5466" y="2444"/>
                  <a:pt x="5507" y="2421"/>
                </a:cubicBezTo>
                <a:cubicBezTo>
                  <a:pt x="5524" y="2409"/>
                  <a:pt x="5548" y="2398"/>
                  <a:pt x="5548" y="2374"/>
                </a:cubicBezTo>
                <a:cubicBezTo>
                  <a:pt x="5548" y="2345"/>
                  <a:pt x="5542" y="2304"/>
                  <a:pt x="5513" y="2304"/>
                </a:cubicBezTo>
                <a:cubicBezTo>
                  <a:pt x="5507" y="2304"/>
                  <a:pt x="5507" y="2310"/>
                  <a:pt x="5501" y="2310"/>
                </a:cubicBezTo>
                <a:cubicBezTo>
                  <a:pt x="5501" y="2287"/>
                  <a:pt x="5489" y="2275"/>
                  <a:pt x="5489" y="2246"/>
                </a:cubicBezTo>
                <a:cubicBezTo>
                  <a:pt x="5489" y="2217"/>
                  <a:pt x="5542" y="2229"/>
                  <a:pt x="5554" y="2205"/>
                </a:cubicBezTo>
                <a:cubicBezTo>
                  <a:pt x="5565" y="2182"/>
                  <a:pt x="5559" y="2170"/>
                  <a:pt x="5571" y="2153"/>
                </a:cubicBezTo>
                <a:cubicBezTo>
                  <a:pt x="5600" y="2101"/>
                  <a:pt x="5647" y="2089"/>
                  <a:pt x="5670" y="2031"/>
                </a:cubicBezTo>
                <a:cubicBezTo>
                  <a:pt x="5687" y="1978"/>
                  <a:pt x="5699" y="1949"/>
                  <a:pt x="5705" y="1891"/>
                </a:cubicBezTo>
                <a:cubicBezTo>
                  <a:pt x="5711" y="1879"/>
                  <a:pt x="5722" y="1874"/>
                  <a:pt x="5734" y="1862"/>
                </a:cubicBezTo>
                <a:cubicBezTo>
                  <a:pt x="5757" y="1827"/>
                  <a:pt x="5763" y="1804"/>
                  <a:pt x="5769" y="1763"/>
                </a:cubicBezTo>
                <a:cubicBezTo>
                  <a:pt x="5781" y="1693"/>
                  <a:pt x="5821" y="1652"/>
                  <a:pt x="5821" y="1583"/>
                </a:cubicBezTo>
                <a:cubicBezTo>
                  <a:pt x="5821" y="1559"/>
                  <a:pt x="5821" y="1548"/>
                  <a:pt x="5821" y="1530"/>
                </a:cubicBezTo>
                <a:cubicBezTo>
                  <a:pt x="5781" y="1524"/>
                  <a:pt x="5792" y="1478"/>
                  <a:pt x="5792" y="1437"/>
                </a:cubicBezTo>
                <a:cubicBezTo>
                  <a:pt x="5792" y="1396"/>
                  <a:pt x="5810" y="1373"/>
                  <a:pt x="5815" y="1332"/>
                </a:cubicBezTo>
                <a:cubicBezTo>
                  <a:pt x="5839" y="1257"/>
                  <a:pt x="5839" y="1216"/>
                  <a:pt x="5862" y="1140"/>
                </a:cubicBezTo>
                <a:cubicBezTo>
                  <a:pt x="5868" y="1111"/>
                  <a:pt x="5897" y="1099"/>
                  <a:pt x="5897" y="1059"/>
                </a:cubicBezTo>
                <a:cubicBezTo>
                  <a:pt x="5897" y="1047"/>
                  <a:pt x="5897" y="1041"/>
                  <a:pt x="5897" y="1029"/>
                </a:cubicBezTo>
                <a:cubicBezTo>
                  <a:pt x="5897" y="1000"/>
                  <a:pt x="5926" y="989"/>
                  <a:pt x="5926" y="960"/>
                </a:cubicBezTo>
                <a:cubicBezTo>
                  <a:pt x="5926" y="948"/>
                  <a:pt x="5914" y="942"/>
                  <a:pt x="5914" y="936"/>
                </a:cubicBezTo>
                <a:cubicBezTo>
                  <a:pt x="5914" y="860"/>
                  <a:pt x="5961" y="826"/>
                  <a:pt x="5961" y="756"/>
                </a:cubicBezTo>
                <a:cubicBezTo>
                  <a:pt x="5961" y="721"/>
                  <a:pt x="5932" y="703"/>
                  <a:pt x="5897" y="703"/>
                </a:cubicBezTo>
                <a:cubicBezTo>
                  <a:pt x="5885" y="703"/>
                  <a:pt x="5874" y="709"/>
                  <a:pt x="5862" y="715"/>
                </a:cubicBezTo>
                <a:cubicBezTo>
                  <a:pt x="5868" y="703"/>
                  <a:pt x="5868" y="703"/>
                  <a:pt x="5868" y="703"/>
                </a:cubicBezTo>
                <a:cubicBezTo>
                  <a:pt x="5885" y="663"/>
                  <a:pt x="5938" y="668"/>
                  <a:pt x="5967" y="634"/>
                </a:cubicBezTo>
                <a:cubicBezTo>
                  <a:pt x="6008" y="581"/>
                  <a:pt x="5984" y="529"/>
                  <a:pt x="6008" y="465"/>
                </a:cubicBezTo>
                <a:cubicBezTo>
                  <a:pt x="6025" y="418"/>
                  <a:pt x="6066" y="395"/>
                  <a:pt x="6066" y="348"/>
                </a:cubicBezTo>
                <a:cubicBezTo>
                  <a:pt x="6066" y="279"/>
                  <a:pt x="6043" y="238"/>
                  <a:pt x="6043" y="174"/>
                </a:cubicBezTo>
                <a:cubicBezTo>
                  <a:pt x="6043" y="133"/>
                  <a:pt x="6054" y="110"/>
                  <a:pt x="6054" y="69"/>
                </a:cubicBezTo>
                <a:cubicBezTo>
                  <a:pt x="6054" y="46"/>
                  <a:pt x="6048" y="22"/>
                  <a:pt x="6043" y="0"/>
                </a:cubicBezTo>
                <a:lnTo>
                  <a:pt x="6043" y="0"/>
                </a:lnTo>
                <a:cubicBezTo>
                  <a:pt x="6008" y="22"/>
                  <a:pt x="5990" y="34"/>
                  <a:pt x="5955" y="46"/>
                </a:cubicBezTo>
                <a:cubicBezTo>
                  <a:pt x="5932" y="51"/>
                  <a:pt x="5909" y="40"/>
                  <a:pt x="5891" y="51"/>
                </a:cubicBezTo>
                <a:cubicBezTo>
                  <a:pt x="5862" y="63"/>
                  <a:pt x="5862" y="110"/>
                  <a:pt x="5833" y="110"/>
                </a:cubicBezTo>
                <a:cubicBezTo>
                  <a:pt x="5815" y="110"/>
                  <a:pt x="5810" y="98"/>
                  <a:pt x="5792" y="98"/>
                </a:cubicBezTo>
                <a:cubicBezTo>
                  <a:pt x="5757" y="92"/>
                  <a:pt x="5728" y="104"/>
                  <a:pt x="5693" y="104"/>
                </a:cubicBezTo>
                <a:cubicBezTo>
                  <a:pt x="5635" y="104"/>
                  <a:pt x="5612" y="57"/>
                  <a:pt x="5554" y="57"/>
                </a:cubicBezTo>
                <a:cubicBezTo>
                  <a:pt x="5507" y="57"/>
                  <a:pt x="5501" y="104"/>
                  <a:pt x="5466" y="133"/>
                </a:cubicBezTo>
                <a:cubicBezTo>
                  <a:pt x="5449" y="145"/>
                  <a:pt x="5431" y="133"/>
                  <a:pt x="5408" y="145"/>
                </a:cubicBezTo>
                <a:cubicBezTo>
                  <a:pt x="5355" y="162"/>
                  <a:pt x="5338" y="197"/>
                  <a:pt x="5286" y="214"/>
                </a:cubicBezTo>
                <a:cubicBezTo>
                  <a:pt x="5297" y="244"/>
                  <a:pt x="5303" y="261"/>
                  <a:pt x="5321" y="279"/>
                </a:cubicBezTo>
                <a:cubicBezTo>
                  <a:pt x="5326" y="284"/>
                  <a:pt x="5344" y="284"/>
                  <a:pt x="5344" y="296"/>
                </a:cubicBezTo>
                <a:cubicBezTo>
                  <a:pt x="5344" y="360"/>
                  <a:pt x="5297" y="418"/>
                  <a:pt x="5233" y="418"/>
                </a:cubicBezTo>
                <a:cubicBezTo>
                  <a:pt x="5233" y="430"/>
                  <a:pt x="5233" y="436"/>
                  <a:pt x="5227" y="447"/>
                </a:cubicBezTo>
                <a:cubicBezTo>
                  <a:pt x="5198" y="447"/>
                  <a:pt x="5187" y="407"/>
                  <a:pt x="5158" y="407"/>
                </a:cubicBezTo>
                <a:cubicBezTo>
                  <a:pt x="5094" y="407"/>
                  <a:pt x="5070" y="465"/>
                  <a:pt x="5041" y="523"/>
                </a:cubicBezTo>
                <a:cubicBezTo>
                  <a:pt x="5029" y="540"/>
                  <a:pt x="5035" y="564"/>
                  <a:pt x="5018" y="564"/>
                </a:cubicBezTo>
                <a:cubicBezTo>
                  <a:pt x="4936" y="564"/>
                  <a:pt x="4983" y="424"/>
                  <a:pt x="4913" y="389"/>
                </a:cubicBezTo>
                <a:cubicBezTo>
                  <a:pt x="4849" y="360"/>
                  <a:pt x="4826" y="325"/>
                  <a:pt x="4768" y="290"/>
                </a:cubicBezTo>
                <a:cubicBezTo>
                  <a:pt x="4750" y="279"/>
                  <a:pt x="4750" y="255"/>
                  <a:pt x="4727" y="255"/>
                </a:cubicBezTo>
                <a:cubicBezTo>
                  <a:pt x="4703" y="255"/>
                  <a:pt x="4692" y="273"/>
                  <a:pt x="4663" y="273"/>
                </a:cubicBezTo>
                <a:cubicBezTo>
                  <a:pt x="4610" y="273"/>
                  <a:pt x="4610" y="273"/>
                  <a:pt x="4610" y="273"/>
                </a:cubicBezTo>
                <a:cubicBezTo>
                  <a:pt x="4605" y="273"/>
                  <a:pt x="4599" y="279"/>
                  <a:pt x="4587" y="279"/>
                </a:cubicBezTo>
                <a:cubicBezTo>
                  <a:pt x="4540" y="279"/>
                  <a:pt x="4535" y="214"/>
                  <a:pt x="4488" y="214"/>
                </a:cubicBezTo>
                <a:cubicBezTo>
                  <a:pt x="4412" y="214"/>
                  <a:pt x="4377" y="261"/>
                  <a:pt x="4302" y="261"/>
                </a:cubicBezTo>
                <a:cubicBezTo>
                  <a:pt x="4284" y="261"/>
                  <a:pt x="4279" y="255"/>
                  <a:pt x="4261" y="255"/>
                </a:cubicBezTo>
                <a:cubicBezTo>
                  <a:pt x="4209" y="255"/>
                  <a:pt x="4209" y="255"/>
                  <a:pt x="4209" y="255"/>
                </a:cubicBezTo>
                <a:cubicBezTo>
                  <a:pt x="4174" y="255"/>
                  <a:pt x="4156" y="232"/>
                  <a:pt x="4121" y="232"/>
                </a:cubicBezTo>
                <a:cubicBezTo>
                  <a:pt x="4075" y="232"/>
                  <a:pt x="4057" y="279"/>
                  <a:pt x="4017" y="308"/>
                </a:cubicBezTo>
                <a:cubicBezTo>
                  <a:pt x="3970" y="342"/>
                  <a:pt x="3929" y="342"/>
                  <a:pt x="3894" y="389"/>
                </a:cubicBezTo>
                <a:cubicBezTo>
                  <a:pt x="3877" y="407"/>
                  <a:pt x="3888" y="442"/>
                  <a:pt x="3865" y="447"/>
                </a:cubicBezTo>
                <a:cubicBezTo>
                  <a:pt x="11" y="459"/>
                  <a:pt x="11" y="459"/>
                  <a:pt x="11" y="459"/>
                </a:cubicBezTo>
                <a:lnTo>
                  <a:pt x="11" y="459"/>
                </a:lnTo>
                <a:cubicBezTo>
                  <a:pt x="0" y="3311"/>
                  <a:pt x="0" y="3311"/>
                  <a:pt x="0" y="3311"/>
                </a:cubicBezTo>
                <a:lnTo>
                  <a:pt x="0" y="3311"/>
                </a:lnTo>
                <a:cubicBezTo>
                  <a:pt x="23" y="3306"/>
                  <a:pt x="23" y="3306"/>
                  <a:pt x="23" y="3306"/>
                </a:cubicBezTo>
                <a:cubicBezTo>
                  <a:pt x="64" y="3329"/>
                  <a:pt x="93" y="3323"/>
                  <a:pt x="139" y="3340"/>
                </a:cubicBezTo>
                <a:cubicBezTo>
                  <a:pt x="198" y="3364"/>
                  <a:pt x="215" y="3410"/>
                  <a:pt x="279" y="3410"/>
                </a:cubicBezTo>
                <a:cubicBezTo>
                  <a:pt x="314" y="3410"/>
                  <a:pt x="308" y="3346"/>
                  <a:pt x="343" y="3346"/>
                </a:cubicBezTo>
                <a:cubicBezTo>
                  <a:pt x="378" y="3346"/>
                  <a:pt x="401" y="3364"/>
                  <a:pt x="436" y="3364"/>
                </a:cubicBezTo>
                <a:cubicBezTo>
                  <a:pt x="460" y="3364"/>
                  <a:pt x="471" y="3358"/>
                  <a:pt x="495" y="3358"/>
                </a:cubicBezTo>
                <a:cubicBezTo>
                  <a:pt x="541" y="3358"/>
                  <a:pt x="564" y="3399"/>
                  <a:pt x="593" y="3439"/>
                </a:cubicBezTo>
                <a:cubicBezTo>
                  <a:pt x="599" y="3451"/>
                  <a:pt x="605" y="3463"/>
                  <a:pt x="617" y="3474"/>
                </a:cubicBezTo>
                <a:cubicBezTo>
                  <a:pt x="640" y="3492"/>
                  <a:pt x="687" y="3474"/>
                  <a:pt x="687" y="3503"/>
                </a:cubicBezTo>
                <a:cubicBezTo>
                  <a:pt x="687" y="3527"/>
                  <a:pt x="675" y="3544"/>
                  <a:pt x="675" y="3573"/>
                </a:cubicBezTo>
                <a:cubicBezTo>
                  <a:pt x="675" y="3602"/>
                  <a:pt x="698" y="3614"/>
                  <a:pt x="710" y="3637"/>
                </a:cubicBezTo>
                <a:cubicBezTo>
                  <a:pt x="733" y="3690"/>
                  <a:pt x="739" y="3748"/>
                  <a:pt x="791" y="3748"/>
                </a:cubicBezTo>
                <a:cubicBezTo>
                  <a:pt x="826" y="3748"/>
                  <a:pt x="832" y="3702"/>
                  <a:pt x="832" y="3666"/>
                </a:cubicBezTo>
                <a:cubicBezTo>
                  <a:pt x="838" y="3637"/>
                  <a:pt x="867" y="3632"/>
                  <a:pt x="873" y="3602"/>
                </a:cubicBezTo>
                <a:cubicBezTo>
                  <a:pt x="896" y="3672"/>
                  <a:pt x="966" y="3678"/>
                  <a:pt x="1030" y="3696"/>
                </a:cubicBezTo>
                <a:cubicBezTo>
                  <a:pt x="1082" y="3707"/>
                  <a:pt x="1100" y="3736"/>
                  <a:pt x="1147" y="3754"/>
                </a:cubicBezTo>
                <a:cubicBezTo>
                  <a:pt x="1141" y="3783"/>
                  <a:pt x="1123" y="3795"/>
                  <a:pt x="1123" y="3824"/>
                </a:cubicBezTo>
                <a:cubicBezTo>
                  <a:pt x="1123" y="3882"/>
                  <a:pt x="1123" y="3928"/>
                  <a:pt x="1164" y="3969"/>
                </a:cubicBezTo>
                <a:cubicBezTo>
                  <a:pt x="1193" y="3998"/>
                  <a:pt x="1251" y="3992"/>
                  <a:pt x="1251" y="4033"/>
                </a:cubicBezTo>
                <a:cubicBezTo>
                  <a:pt x="1251" y="4074"/>
                  <a:pt x="1251" y="4074"/>
                  <a:pt x="1251" y="4074"/>
                </a:cubicBezTo>
                <a:cubicBezTo>
                  <a:pt x="1251" y="4103"/>
                  <a:pt x="1292" y="4097"/>
                  <a:pt x="1315" y="4103"/>
                </a:cubicBezTo>
                <a:cubicBezTo>
                  <a:pt x="1356" y="4115"/>
                  <a:pt x="1373" y="4144"/>
                  <a:pt x="1408" y="4167"/>
                </a:cubicBezTo>
                <a:cubicBezTo>
                  <a:pt x="1473" y="4208"/>
                  <a:pt x="1519" y="4225"/>
                  <a:pt x="1554" y="4289"/>
                </a:cubicBezTo>
                <a:cubicBezTo>
                  <a:pt x="1566" y="4313"/>
                  <a:pt x="1589" y="4313"/>
                  <a:pt x="1606" y="4330"/>
                </a:cubicBezTo>
                <a:cubicBezTo>
                  <a:pt x="1641" y="4388"/>
                  <a:pt x="1659" y="4429"/>
                  <a:pt x="1717" y="4470"/>
                </a:cubicBezTo>
                <a:cubicBezTo>
                  <a:pt x="1758" y="4505"/>
                  <a:pt x="1781" y="4546"/>
                  <a:pt x="1839" y="4546"/>
                </a:cubicBezTo>
                <a:cubicBezTo>
                  <a:pt x="1851" y="4546"/>
                  <a:pt x="1851" y="4534"/>
                  <a:pt x="1862" y="4528"/>
                </a:cubicBezTo>
                <a:cubicBezTo>
                  <a:pt x="1886" y="4522"/>
                  <a:pt x="1903" y="4528"/>
                  <a:pt x="1927" y="4522"/>
                </a:cubicBezTo>
                <a:cubicBezTo>
                  <a:pt x="1921" y="4499"/>
                  <a:pt x="1909" y="4493"/>
                  <a:pt x="1909" y="4470"/>
                </a:cubicBezTo>
                <a:cubicBezTo>
                  <a:pt x="1909" y="4423"/>
                  <a:pt x="1956" y="4388"/>
                  <a:pt x="2002" y="4388"/>
                </a:cubicBezTo>
                <a:cubicBezTo>
                  <a:pt x="2043" y="4388"/>
                  <a:pt x="2066" y="4400"/>
                  <a:pt x="2107" y="4400"/>
                </a:cubicBezTo>
                <a:cubicBezTo>
                  <a:pt x="2136" y="4400"/>
                  <a:pt x="2142" y="4377"/>
                  <a:pt x="2165" y="4377"/>
                </a:cubicBezTo>
                <a:cubicBezTo>
                  <a:pt x="2247" y="4377"/>
                  <a:pt x="2264" y="4470"/>
                  <a:pt x="2340" y="4470"/>
                </a:cubicBezTo>
                <a:cubicBezTo>
                  <a:pt x="2352" y="4470"/>
                  <a:pt x="2352" y="4458"/>
                  <a:pt x="2363" y="4458"/>
                </a:cubicBezTo>
                <a:cubicBezTo>
                  <a:pt x="2387" y="4458"/>
                  <a:pt x="2392" y="4476"/>
                  <a:pt x="2421" y="4476"/>
                </a:cubicBezTo>
                <a:cubicBezTo>
                  <a:pt x="2433" y="4476"/>
                  <a:pt x="2439" y="4470"/>
                  <a:pt x="2456" y="4470"/>
                </a:cubicBezTo>
                <a:cubicBezTo>
                  <a:pt x="2474" y="4470"/>
                  <a:pt x="2480" y="4487"/>
                  <a:pt x="2491" y="4493"/>
                </a:cubicBezTo>
                <a:cubicBezTo>
                  <a:pt x="2526" y="4505"/>
                  <a:pt x="2555" y="4499"/>
                  <a:pt x="2590" y="4499"/>
                </a:cubicBezTo>
                <a:cubicBezTo>
                  <a:pt x="2614" y="4499"/>
                  <a:pt x="2614" y="4499"/>
                  <a:pt x="2614" y="4499"/>
                </a:cubicBezTo>
                <a:cubicBezTo>
                  <a:pt x="2614" y="4476"/>
                  <a:pt x="2614" y="4476"/>
                  <a:pt x="2614" y="4476"/>
                </a:cubicBezTo>
                <a:cubicBezTo>
                  <a:pt x="2619" y="4470"/>
                  <a:pt x="2625" y="4464"/>
                  <a:pt x="2631" y="4464"/>
                </a:cubicBezTo>
                <a:cubicBezTo>
                  <a:pt x="2643" y="4464"/>
                  <a:pt x="2648" y="4470"/>
                  <a:pt x="2660" y="4470"/>
                </a:cubicBezTo>
                <a:cubicBezTo>
                  <a:pt x="2672" y="4470"/>
                  <a:pt x="2678" y="4470"/>
                  <a:pt x="2689" y="4470"/>
                </a:cubicBezTo>
                <a:cubicBezTo>
                  <a:pt x="2713" y="4470"/>
                  <a:pt x="2724" y="4493"/>
                  <a:pt x="2747" y="4499"/>
                </a:cubicBezTo>
                <a:cubicBezTo>
                  <a:pt x="2806" y="4522"/>
                  <a:pt x="2841" y="4546"/>
                  <a:pt x="2905" y="4546"/>
                </a:cubicBezTo>
                <a:cubicBezTo>
                  <a:pt x="2934" y="4546"/>
                  <a:pt x="2928" y="4493"/>
                  <a:pt x="2957" y="4487"/>
                </a:cubicBezTo>
                <a:cubicBezTo>
                  <a:pt x="3044" y="4464"/>
                  <a:pt x="3091" y="4441"/>
                  <a:pt x="3178" y="4441"/>
                </a:cubicBezTo>
                <a:cubicBezTo>
                  <a:pt x="3254" y="4441"/>
                  <a:pt x="3300" y="4452"/>
                  <a:pt x="3359" y="4499"/>
                </a:cubicBezTo>
                <a:cubicBezTo>
                  <a:pt x="3405" y="4528"/>
                  <a:pt x="3399" y="4580"/>
                  <a:pt x="3399" y="4639"/>
                </a:cubicBezTo>
                <a:cubicBezTo>
                  <a:pt x="3399" y="4691"/>
                  <a:pt x="3399" y="4691"/>
                  <a:pt x="3399" y="4691"/>
                </a:cubicBezTo>
                <a:cubicBezTo>
                  <a:pt x="3399" y="4773"/>
                  <a:pt x="3463" y="4802"/>
                  <a:pt x="3463" y="4883"/>
                </a:cubicBezTo>
                <a:cubicBezTo>
                  <a:pt x="3463" y="4901"/>
                  <a:pt x="3458" y="4906"/>
                  <a:pt x="3458" y="4924"/>
                </a:cubicBezTo>
                <a:cubicBezTo>
                  <a:pt x="3458" y="4953"/>
                  <a:pt x="3487" y="4959"/>
                  <a:pt x="3516" y="4970"/>
                </a:cubicBezTo>
                <a:cubicBezTo>
                  <a:pt x="3562" y="4988"/>
                  <a:pt x="3586" y="5011"/>
                  <a:pt x="3632" y="5029"/>
                </a:cubicBezTo>
                <a:cubicBezTo>
                  <a:pt x="4325" y="5378"/>
                  <a:pt x="4325" y="5378"/>
                  <a:pt x="4325" y="5378"/>
                </a:cubicBezTo>
                <a:close/>
                <a:moveTo>
                  <a:pt x="3859" y="3987"/>
                </a:moveTo>
                <a:lnTo>
                  <a:pt x="3859" y="3987"/>
                </a:lnTo>
                <a:cubicBezTo>
                  <a:pt x="3883" y="3969"/>
                  <a:pt x="3900" y="3952"/>
                  <a:pt x="3929" y="3952"/>
                </a:cubicBezTo>
                <a:cubicBezTo>
                  <a:pt x="3993" y="3952"/>
                  <a:pt x="3988" y="4039"/>
                  <a:pt x="4046" y="4068"/>
                </a:cubicBezTo>
                <a:cubicBezTo>
                  <a:pt x="4011" y="4097"/>
                  <a:pt x="3970" y="4074"/>
                  <a:pt x="3935" y="4103"/>
                </a:cubicBezTo>
                <a:cubicBezTo>
                  <a:pt x="3918" y="4115"/>
                  <a:pt x="3923" y="4144"/>
                  <a:pt x="3918" y="4167"/>
                </a:cubicBezTo>
                <a:cubicBezTo>
                  <a:pt x="3912" y="4196"/>
                  <a:pt x="3900" y="4220"/>
                  <a:pt x="3900" y="4249"/>
                </a:cubicBezTo>
                <a:cubicBezTo>
                  <a:pt x="3900" y="4289"/>
                  <a:pt x="3912" y="4307"/>
                  <a:pt x="3912" y="4348"/>
                </a:cubicBezTo>
                <a:cubicBezTo>
                  <a:pt x="3912" y="4365"/>
                  <a:pt x="3906" y="4377"/>
                  <a:pt x="3906" y="4394"/>
                </a:cubicBezTo>
                <a:cubicBezTo>
                  <a:pt x="3906" y="4412"/>
                  <a:pt x="3918" y="4435"/>
                  <a:pt x="3900" y="4435"/>
                </a:cubicBezTo>
                <a:cubicBezTo>
                  <a:pt x="3848" y="4435"/>
                  <a:pt x="3830" y="4388"/>
                  <a:pt x="3801" y="4348"/>
                </a:cubicBezTo>
                <a:cubicBezTo>
                  <a:pt x="3766" y="4301"/>
                  <a:pt x="3731" y="4278"/>
                  <a:pt x="3731" y="4220"/>
                </a:cubicBezTo>
                <a:cubicBezTo>
                  <a:pt x="3731" y="4173"/>
                  <a:pt x="3766" y="4155"/>
                  <a:pt x="3766" y="4109"/>
                </a:cubicBezTo>
                <a:cubicBezTo>
                  <a:pt x="3766" y="4068"/>
                  <a:pt x="3766" y="4068"/>
                  <a:pt x="3766" y="4068"/>
                </a:cubicBezTo>
                <a:cubicBezTo>
                  <a:pt x="3766" y="4022"/>
                  <a:pt x="3848" y="4039"/>
                  <a:pt x="3859" y="3987"/>
                </a:cubicBezTo>
                <a:close/>
              </a:path>
            </a:pathLst>
          </a:custGeom>
          <a:solidFill>
            <a:schemeClr val="accent3">
              <a:lumMod val="50000"/>
              <a:lumOff val="50000"/>
            </a:schemeClr>
          </a:solidFill>
          <a:ln w="3175" cap="flat" cmpd="sng">
            <a:solidFill>
              <a:schemeClr val="bg1"/>
            </a:solidFill>
            <a:bevel/>
            <a:headEnd/>
            <a:tailEnd/>
          </a:ln>
          <a:effectLst/>
        </p:spPr>
        <p:txBody>
          <a:bodyPr wrap="none" anchor="ctr"/>
          <a:lstStyle/>
          <a:p>
            <a:endParaRPr lang="en-US" sz="4050">
              <a:solidFill>
                <a:schemeClr val="accent3">
                  <a:lumMod val="50000"/>
                  <a:lumOff val="50000"/>
                </a:schemeClr>
              </a:solidFill>
            </a:endParaRPr>
          </a:p>
        </p:txBody>
      </p:sp>
      <p:sp>
        <p:nvSpPr>
          <p:cNvPr id="22" name="Freeform 13">
            <a:extLst>
              <a:ext uri="{FF2B5EF4-FFF2-40B4-BE49-F238E27FC236}">
                <a16:creationId xmlns:a16="http://schemas.microsoft.com/office/drawing/2014/main" id="{426806C3-5D53-4A5C-8145-BB1062474709}"/>
              </a:ext>
            </a:extLst>
          </p:cNvPr>
          <p:cNvSpPr>
            <a:spLocks noChangeArrowheads="1"/>
          </p:cNvSpPr>
          <p:nvPr/>
        </p:nvSpPr>
        <p:spPr bwMode="auto">
          <a:xfrm>
            <a:off x="7967885" y="5803807"/>
            <a:ext cx="812175" cy="952992"/>
          </a:xfrm>
          <a:custGeom>
            <a:avLst/>
            <a:gdLst>
              <a:gd name="T0" fmla="*/ 1945 w 2214"/>
              <a:gd name="T1" fmla="*/ 1915 h 2597"/>
              <a:gd name="T2" fmla="*/ 1997 w 2214"/>
              <a:gd name="T3" fmla="*/ 2154 h 2597"/>
              <a:gd name="T4" fmla="*/ 1968 w 2214"/>
              <a:gd name="T5" fmla="*/ 2305 h 2597"/>
              <a:gd name="T6" fmla="*/ 1869 w 2214"/>
              <a:gd name="T7" fmla="*/ 2288 h 2597"/>
              <a:gd name="T8" fmla="*/ 1834 w 2214"/>
              <a:gd name="T9" fmla="*/ 2183 h 2597"/>
              <a:gd name="T10" fmla="*/ 1939 w 2214"/>
              <a:gd name="T11" fmla="*/ 2206 h 2597"/>
              <a:gd name="T12" fmla="*/ 1724 w 2214"/>
              <a:gd name="T13" fmla="*/ 2136 h 2597"/>
              <a:gd name="T14" fmla="*/ 1636 w 2214"/>
              <a:gd name="T15" fmla="*/ 2212 h 2597"/>
              <a:gd name="T16" fmla="*/ 1561 w 2214"/>
              <a:gd name="T17" fmla="*/ 2328 h 2597"/>
              <a:gd name="T18" fmla="*/ 1537 w 2214"/>
              <a:gd name="T19" fmla="*/ 2386 h 2597"/>
              <a:gd name="T20" fmla="*/ 1479 w 2214"/>
              <a:gd name="T21" fmla="*/ 2491 h 2597"/>
              <a:gd name="T22" fmla="*/ 1194 w 2214"/>
              <a:gd name="T23" fmla="*/ 2538 h 2597"/>
              <a:gd name="T24" fmla="*/ 1031 w 2214"/>
              <a:gd name="T25" fmla="*/ 2456 h 2597"/>
              <a:gd name="T26" fmla="*/ 751 w 2214"/>
              <a:gd name="T27" fmla="*/ 1996 h 2597"/>
              <a:gd name="T28" fmla="*/ 664 w 2214"/>
              <a:gd name="T29" fmla="*/ 1700 h 2597"/>
              <a:gd name="T30" fmla="*/ 780 w 2214"/>
              <a:gd name="T31" fmla="*/ 1828 h 2597"/>
              <a:gd name="T32" fmla="*/ 746 w 2214"/>
              <a:gd name="T33" fmla="*/ 1694 h 2597"/>
              <a:gd name="T34" fmla="*/ 449 w 2214"/>
              <a:gd name="T35" fmla="*/ 1158 h 2597"/>
              <a:gd name="T36" fmla="*/ 379 w 2214"/>
              <a:gd name="T37" fmla="*/ 890 h 2597"/>
              <a:gd name="T38" fmla="*/ 425 w 2214"/>
              <a:gd name="T39" fmla="*/ 698 h 2597"/>
              <a:gd name="T40" fmla="*/ 600 w 2214"/>
              <a:gd name="T41" fmla="*/ 774 h 2597"/>
              <a:gd name="T42" fmla="*/ 1042 w 2214"/>
              <a:gd name="T43" fmla="*/ 937 h 2597"/>
              <a:gd name="T44" fmla="*/ 1322 w 2214"/>
              <a:gd name="T45" fmla="*/ 1030 h 2597"/>
              <a:gd name="T46" fmla="*/ 1514 w 2214"/>
              <a:gd name="T47" fmla="*/ 1065 h 2597"/>
              <a:gd name="T48" fmla="*/ 1473 w 2214"/>
              <a:gd name="T49" fmla="*/ 890 h 2597"/>
              <a:gd name="T50" fmla="*/ 1694 w 2214"/>
              <a:gd name="T51" fmla="*/ 908 h 2597"/>
              <a:gd name="T52" fmla="*/ 1986 w 2214"/>
              <a:gd name="T53" fmla="*/ 751 h 2597"/>
              <a:gd name="T54" fmla="*/ 2125 w 2214"/>
              <a:gd name="T55" fmla="*/ 943 h 2597"/>
              <a:gd name="T56" fmla="*/ 2131 w 2214"/>
              <a:gd name="T57" fmla="*/ 1141 h 2597"/>
              <a:gd name="T58" fmla="*/ 2137 w 2214"/>
              <a:gd name="T59" fmla="*/ 1385 h 2597"/>
              <a:gd name="T60" fmla="*/ 2149 w 2214"/>
              <a:gd name="T61" fmla="*/ 1595 h 2597"/>
              <a:gd name="T62" fmla="*/ 2108 w 2214"/>
              <a:gd name="T63" fmla="*/ 1531 h 2597"/>
              <a:gd name="T64" fmla="*/ 2009 w 2214"/>
              <a:gd name="T65" fmla="*/ 1769 h 2597"/>
              <a:gd name="T66" fmla="*/ 1665 w 2214"/>
              <a:gd name="T67" fmla="*/ 2381 h 2597"/>
              <a:gd name="T68" fmla="*/ 1683 w 2214"/>
              <a:gd name="T69" fmla="*/ 2451 h 2597"/>
              <a:gd name="T70" fmla="*/ 2055 w 2214"/>
              <a:gd name="T71" fmla="*/ 1932 h 2597"/>
              <a:gd name="T72" fmla="*/ 2044 w 2214"/>
              <a:gd name="T73" fmla="*/ 1921 h 2597"/>
              <a:gd name="T74" fmla="*/ 2061 w 2214"/>
              <a:gd name="T75" fmla="*/ 1973 h 2597"/>
              <a:gd name="T76" fmla="*/ 513 w 2214"/>
              <a:gd name="T77" fmla="*/ 669 h 2597"/>
              <a:gd name="T78" fmla="*/ 559 w 2214"/>
              <a:gd name="T79" fmla="*/ 687 h 2597"/>
              <a:gd name="T80" fmla="*/ 1916 w 2214"/>
              <a:gd name="T81" fmla="*/ 169 h 2597"/>
              <a:gd name="T82" fmla="*/ 1951 w 2214"/>
              <a:gd name="T83" fmla="*/ 273 h 2597"/>
              <a:gd name="T84" fmla="*/ 2096 w 2214"/>
              <a:gd name="T85" fmla="*/ 390 h 2597"/>
              <a:gd name="T86" fmla="*/ 2143 w 2214"/>
              <a:gd name="T87" fmla="*/ 343 h 2597"/>
              <a:gd name="T88" fmla="*/ 2131 w 2214"/>
              <a:gd name="T89" fmla="*/ 297 h 2597"/>
              <a:gd name="T90" fmla="*/ 1916 w 2214"/>
              <a:gd name="T91" fmla="*/ 169 h 2597"/>
              <a:gd name="T92" fmla="*/ 2050 w 2214"/>
              <a:gd name="T93" fmla="*/ 477 h 2597"/>
              <a:gd name="T94" fmla="*/ 2137 w 2214"/>
              <a:gd name="T95" fmla="*/ 518 h 2597"/>
              <a:gd name="T96" fmla="*/ 2172 w 2214"/>
              <a:gd name="T97" fmla="*/ 454 h 2597"/>
              <a:gd name="T98" fmla="*/ 2067 w 2214"/>
              <a:gd name="T99" fmla="*/ 599 h 2597"/>
              <a:gd name="T100" fmla="*/ 2114 w 2214"/>
              <a:gd name="T101" fmla="*/ 582 h 2597"/>
              <a:gd name="T102" fmla="*/ 483 w 2214"/>
              <a:gd name="T103" fmla="*/ 541 h 2597"/>
              <a:gd name="T104" fmla="*/ 483 w 2214"/>
              <a:gd name="T105" fmla="*/ 541 h 2597"/>
              <a:gd name="T106" fmla="*/ 59 w 2214"/>
              <a:gd name="T107" fmla="*/ 6 h 2597"/>
              <a:gd name="T108" fmla="*/ 12 w 2214"/>
              <a:gd name="T109" fmla="*/ 75 h 2597"/>
              <a:gd name="T110" fmla="*/ 0 w 2214"/>
              <a:gd name="T111" fmla="*/ 209 h 2597"/>
              <a:gd name="T112" fmla="*/ 41 w 2214"/>
              <a:gd name="T113" fmla="*/ 332 h 2597"/>
              <a:gd name="T114" fmla="*/ 117 w 2214"/>
              <a:gd name="T115" fmla="*/ 128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2597">
                <a:moveTo>
                  <a:pt x="2009" y="1769"/>
                </a:moveTo>
                <a:lnTo>
                  <a:pt x="2009" y="1769"/>
                </a:lnTo>
                <a:cubicBezTo>
                  <a:pt x="2009" y="1828"/>
                  <a:pt x="1991" y="1868"/>
                  <a:pt x="1945" y="1915"/>
                </a:cubicBezTo>
                <a:cubicBezTo>
                  <a:pt x="1974" y="1985"/>
                  <a:pt x="1974" y="1985"/>
                  <a:pt x="1974" y="1985"/>
                </a:cubicBezTo>
                <a:cubicBezTo>
                  <a:pt x="1968" y="2031"/>
                  <a:pt x="1927" y="2055"/>
                  <a:pt x="1927" y="2101"/>
                </a:cubicBezTo>
                <a:cubicBezTo>
                  <a:pt x="1927" y="2136"/>
                  <a:pt x="1997" y="2119"/>
                  <a:pt x="1997" y="2154"/>
                </a:cubicBezTo>
                <a:cubicBezTo>
                  <a:pt x="1997" y="2177"/>
                  <a:pt x="1980" y="2183"/>
                  <a:pt x="1968" y="2200"/>
                </a:cubicBezTo>
                <a:cubicBezTo>
                  <a:pt x="1980" y="2282"/>
                  <a:pt x="1980" y="2282"/>
                  <a:pt x="1980" y="2282"/>
                </a:cubicBezTo>
                <a:cubicBezTo>
                  <a:pt x="1980" y="2293"/>
                  <a:pt x="1974" y="2299"/>
                  <a:pt x="1968" y="2305"/>
                </a:cubicBezTo>
                <a:cubicBezTo>
                  <a:pt x="1951" y="2293"/>
                  <a:pt x="1945" y="2276"/>
                  <a:pt x="1939" y="2258"/>
                </a:cubicBezTo>
                <a:cubicBezTo>
                  <a:pt x="1927" y="2282"/>
                  <a:pt x="1921" y="2311"/>
                  <a:pt x="1898" y="2311"/>
                </a:cubicBezTo>
                <a:cubicBezTo>
                  <a:pt x="1887" y="2311"/>
                  <a:pt x="1869" y="2299"/>
                  <a:pt x="1869" y="2288"/>
                </a:cubicBezTo>
                <a:cubicBezTo>
                  <a:pt x="1869" y="2264"/>
                  <a:pt x="1869" y="2258"/>
                  <a:pt x="1869" y="2235"/>
                </a:cubicBezTo>
                <a:cubicBezTo>
                  <a:pt x="1852" y="2235"/>
                  <a:pt x="1840" y="2235"/>
                  <a:pt x="1823" y="2223"/>
                </a:cubicBezTo>
                <a:cubicBezTo>
                  <a:pt x="1834" y="2212"/>
                  <a:pt x="1834" y="2200"/>
                  <a:pt x="1834" y="2183"/>
                </a:cubicBezTo>
                <a:cubicBezTo>
                  <a:pt x="1846" y="2183"/>
                  <a:pt x="1846" y="2183"/>
                  <a:pt x="1846" y="2183"/>
                </a:cubicBezTo>
                <a:cubicBezTo>
                  <a:pt x="1863" y="2200"/>
                  <a:pt x="1869" y="2229"/>
                  <a:pt x="1898" y="2229"/>
                </a:cubicBezTo>
                <a:cubicBezTo>
                  <a:pt x="1916" y="2229"/>
                  <a:pt x="1939" y="2223"/>
                  <a:pt x="1939" y="2206"/>
                </a:cubicBezTo>
                <a:cubicBezTo>
                  <a:pt x="1939" y="2130"/>
                  <a:pt x="1863" y="2078"/>
                  <a:pt x="1788" y="2078"/>
                </a:cubicBezTo>
                <a:cubicBezTo>
                  <a:pt x="1747" y="2078"/>
                  <a:pt x="1747" y="2276"/>
                  <a:pt x="1747" y="2171"/>
                </a:cubicBezTo>
                <a:cubicBezTo>
                  <a:pt x="1747" y="2159"/>
                  <a:pt x="1741" y="2136"/>
                  <a:pt x="1724" y="2136"/>
                </a:cubicBezTo>
                <a:cubicBezTo>
                  <a:pt x="1689" y="2136"/>
                  <a:pt x="1665" y="2165"/>
                  <a:pt x="1665" y="2200"/>
                </a:cubicBezTo>
                <a:cubicBezTo>
                  <a:pt x="1665" y="2223"/>
                  <a:pt x="1665" y="2223"/>
                  <a:pt x="1665" y="2223"/>
                </a:cubicBezTo>
                <a:cubicBezTo>
                  <a:pt x="1654" y="2218"/>
                  <a:pt x="1648" y="2218"/>
                  <a:pt x="1636" y="2212"/>
                </a:cubicBezTo>
                <a:cubicBezTo>
                  <a:pt x="1642" y="2241"/>
                  <a:pt x="1654" y="2258"/>
                  <a:pt x="1654" y="2288"/>
                </a:cubicBezTo>
                <a:cubicBezTo>
                  <a:pt x="1654" y="2322"/>
                  <a:pt x="1660" y="2369"/>
                  <a:pt x="1625" y="2369"/>
                </a:cubicBezTo>
                <a:cubicBezTo>
                  <a:pt x="1595" y="2369"/>
                  <a:pt x="1572" y="2357"/>
                  <a:pt x="1561" y="2328"/>
                </a:cubicBezTo>
                <a:cubicBezTo>
                  <a:pt x="1561" y="2317"/>
                  <a:pt x="1561" y="2317"/>
                  <a:pt x="1561" y="2317"/>
                </a:cubicBezTo>
                <a:cubicBezTo>
                  <a:pt x="1537" y="2322"/>
                  <a:pt x="1520" y="2311"/>
                  <a:pt x="1497" y="2305"/>
                </a:cubicBezTo>
                <a:cubicBezTo>
                  <a:pt x="1520" y="2334"/>
                  <a:pt x="1537" y="2352"/>
                  <a:pt x="1537" y="2386"/>
                </a:cubicBezTo>
                <a:cubicBezTo>
                  <a:pt x="1537" y="2398"/>
                  <a:pt x="1531" y="2404"/>
                  <a:pt x="1520" y="2410"/>
                </a:cubicBezTo>
                <a:cubicBezTo>
                  <a:pt x="1520" y="2416"/>
                  <a:pt x="1531" y="2421"/>
                  <a:pt x="1531" y="2427"/>
                </a:cubicBezTo>
                <a:cubicBezTo>
                  <a:pt x="1531" y="2456"/>
                  <a:pt x="1502" y="2468"/>
                  <a:pt x="1479" y="2491"/>
                </a:cubicBezTo>
                <a:cubicBezTo>
                  <a:pt x="1456" y="2526"/>
                  <a:pt x="1473" y="2596"/>
                  <a:pt x="1427" y="2596"/>
                </a:cubicBezTo>
                <a:cubicBezTo>
                  <a:pt x="1368" y="2596"/>
                  <a:pt x="1351" y="2538"/>
                  <a:pt x="1293" y="2538"/>
                </a:cubicBezTo>
                <a:cubicBezTo>
                  <a:pt x="1252" y="2538"/>
                  <a:pt x="1235" y="2538"/>
                  <a:pt x="1194" y="2538"/>
                </a:cubicBezTo>
                <a:cubicBezTo>
                  <a:pt x="1176" y="2538"/>
                  <a:pt x="1171" y="2526"/>
                  <a:pt x="1153" y="2526"/>
                </a:cubicBezTo>
                <a:cubicBezTo>
                  <a:pt x="1124" y="2526"/>
                  <a:pt x="1118" y="2567"/>
                  <a:pt x="1083" y="2567"/>
                </a:cubicBezTo>
                <a:cubicBezTo>
                  <a:pt x="1037" y="2567"/>
                  <a:pt x="1060" y="2497"/>
                  <a:pt x="1031" y="2456"/>
                </a:cubicBezTo>
                <a:cubicBezTo>
                  <a:pt x="1002" y="2416"/>
                  <a:pt x="978" y="2386"/>
                  <a:pt x="943" y="2346"/>
                </a:cubicBezTo>
                <a:cubicBezTo>
                  <a:pt x="909" y="2264"/>
                  <a:pt x="845" y="2247"/>
                  <a:pt x="804" y="2165"/>
                </a:cubicBezTo>
                <a:cubicBezTo>
                  <a:pt x="769" y="2101"/>
                  <a:pt x="769" y="2060"/>
                  <a:pt x="751" y="1996"/>
                </a:cubicBezTo>
                <a:cubicBezTo>
                  <a:pt x="740" y="1967"/>
                  <a:pt x="722" y="1956"/>
                  <a:pt x="711" y="1927"/>
                </a:cubicBezTo>
                <a:cubicBezTo>
                  <a:pt x="699" y="1897"/>
                  <a:pt x="711" y="1880"/>
                  <a:pt x="705" y="1845"/>
                </a:cubicBezTo>
                <a:cubicBezTo>
                  <a:pt x="699" y="1787"/>
                  <a:pt x="670" y="1758"/>
                  <a:pt x="664" y="1700"/>
                </a:cubicBezTo>
                <a:cubicBezTo>
                  <a:pt x="670" y="1705"/>
                  <a:pt x="670" y="1705"/>
                  <a:pt x="670" y="1705"/>
                </a:cubicBezTo>
                <a:cubicBezTo>
                  <a:pt x="693" y="1746"/>
                  <a:pt x="722" y="1758"/>
                  <a:pt x="757" y="1787"/>
                </a:cubicBezTo>
                <a:cubicBezTo>
                  <a:pt x="786" y="1810"/>
                  <a:pt x="763" y="1880"/>
                  <a:pt x="780" y="1828"/>
                </a:cubicBezTo>
                <a:cubicBezTo>
                  <a:pt x="798" y="1833"/>
                  <a:pt x="804" y="1839"/>
                  <a:pt x="821" y="1851"/>
                </a:cubicBezTo>
                <a:cubicBezTo>
                  <a:pt x="821" y="1828"/>
                  <a:pt x="821" y="1828"/>
                  <a:pt x="821" y="1828"/>
                </a:cubicBezTo>
                <a:cubicBezTo>
                  <a:pt x="821" y="1769"/>
                  <a:pt x="769" y="1746"/>
                  <a:pt x="746" y="1694"/>
                </a:cubicBezTo>
                <a:cubicBezTo>
                  <a:pt x="734" y="1659"/>
                  <a:pt x="722" y="1624"/>
                  <a:pt x="687" y="1624"/>
                </a:cubicBezTo>
                <a:cubicBezTo>
                  <a:pt x="687" y="1478"/>
                  <a:pt x="583" y="1420"/>
                  <a:pt x="519" y="1286"/>
                </a:cubicBezTo>
                <a:cubicBezTo>
                  <a:pt x="489" y="1234"/>
                  <a:pt x="449" y="1216"/>
                  <a:pt x="449" y="1158"/>
                </a:cubicBezTo>
                <a:cubicBezTo>
                  <a:pt x="449" y="1152"/>
                  <a:pt x="460" y="1152"/>
                  <a:pt x="460" y="1147"/>
                </a:cubicBezTo>
                <a:cubicBezTo>
                  <a:pt x="460" y="1059"/>
                  <a:pt x="420" y="1007"/>
                  <a:pt x="396" y="919"/>
                </a:cubicBezTo>
                <a:cubicBezTo>
                  <a:pt x="396" y="908"/>
                  <a:pt x="379" y="908"/>
                  <a:pt x="379" y="890"/>
                </a:cubicBezTo>
                <a:cubicBezTo>
                  <a:pt x="379" y="838"/>
                  <a:pt x="420" y="821"/>
                  <a:pt x="425" y="768"/>
                </a:cubicBezTo>
                <a:cubicBezTo>
                  <a:pt x="414" y="698"/>
                  <a:pt x="414" y="698"/>
                  <a:pt x="414" y="698"/>
                </a:cubicBezTo>
                <a:cubicBezTo>
                  <a:pt x="425" y="698"/>
                  <a:pt x="425" y="698"/>
                  <a:pt x="425" y="698"/>
                </a:cubicBezTo>
                <a:cubicBezTo>
                  <a:pt x="431" y="704"/>
                  <a:pt x="437" y="710"/>
                  <a:pt x="443" y="716"/>
                </a:cubicBezTo>
                <a:cubicBezTo>
                  <a:pt x="478" y="733"/>
                  <a:pt x="501" y="733"/>
                  <a:pt x="536" y="739"/>
                </a:cubicBezTo>
                <a:cubicBezTo>
                  <a:pt x="565" y="751"/>
                  <a:pt x="571" y="774"/>
                  <a:pt x="600" y="774"/>
                </a:cubicBezTo>
                <a:cubicBezTo>
                  <a:pt x="617" y="774"/>
                  <a:pt x="623" y="762"/>
                  <a:pt x="641" y="762"/>
                </a:cubicBezTo>
                <a:cubicBezTo>
                  <a:pt x="699" y="762"/>
                  <a:pt x="722" y="797"/>
                  <a:pt x="775" y="815"/>
                </a:cubicBezTo>
                <a:cubicBezTo>
                  <a:pt x="879" y="861"/>
                  <a:pt x="938" y="890"/>
                  <a:pt x="1042" y="937"/>
                </a:cubicBezTo>
                <a:cubicBezTo>
                  <a:pt x="1095" y="954"/>
                  <a:pt x="1130" y="984"/>
                  <a:pt x="1188" y="984"/>
                </a:cubicBezTo>
                <a:cubicBezTo>
                  <a:pt x="1240" y="984"/>
                  <a:pt x="1240" y="984"/>
                  <a:pt x="1240" y="984"/>
                </a:cubicBezTo>
                <a:cubicBezTo>
                  <a:pt x="1275" y="984"/>
                  <a:pt x="1287" y="1013"/>
                  <a:pt x="1322" y="1030"/>
                </a:cubicBezTo>
                <a:cubicBezTo>
                  <a:pt x="1328" y="989"/>
                  <a:pt x="1328" y="937"/>
                  <a:pt x="1368" y="937"/>
                </a:cubicBezTo>
                <a:cubicBezTo>
                  <a:pt x="1398" y="937"/>
                  <a:pt x="1415" y="960"/>
                  <a:pt x="1438" y="978"/>
                </a:cubicBezTo>
                <a:cubicBezTo>
                  <a:pt x="1473" y="1007"/>
                  <a:pt x="1485" y="1030"/>
                  <a:pt x="1514" y="1065"/>
                </a:cubicBezTo>
                <a:cubicBezTo>
                  <a:pt x="1526" y="1094"/>
                  <a:pt x="1462" y="937"/>
                  <a:pt x="1462" y="914"/>
                </a:cubicBezTo>
                <a:cubicBezTo>
                  <a:pt x="1462" y="890"/>
                  <a:pt x="1462" y="890"/>
                  <a:pt x="1462" y="890"/>
                </a:cubicBezTo>
                <a:cubicBezTo>
                  <a:pt x="1467" y="890"/>
                  <a:pt x="1473" y="890"/>
                  <a:pt x="1473" y="890"/>
                </a:cubicBezTo>
                <a:cubicBezTo>
                  <a:pt x="1508" y="890"/>
                  <a:pt x="1526" y="914"/>
                  <a:pt x="1561" y="914"/>
                </a:cubicBezTo>
                <a:cubicBezTo>
                  <a:pt x="1595" y="914"/>
                  <a:pt x="1607" y="873"/>
                  <a:pt x="1636" y="873"/>
                </a:cubicBezTo>
                <a:cubicBezTo>
                  <a:pt x="1660" y="873"/>
                  <a:pt x="1671" y="908"/>
                  <a:pt x="1694" y="908"/>
                </a:cubicBezTo>
                <a:cubicBezTo>
                  <a:pt x="1758" y="908"/>
                  <a:pt x="1788" y="850"/>
                  <a:pt x="1817" y="791"/>
                </a:cubicBezTo>
                <a:cubicBezTo>
                  <a:pt x="1852" y="809"/>
                  <a:pt x="1863" y="832"/>
                  <a:pt x="1904" y="832"/>
                </a:cubicBezTo>
                <a:cubicBezTo>
                  <a:pt x="1951" y="832"/>
                  <a:pt x="1986" y="797"/>
                  <a:pt x="1986" y="751"/>
                </a:cubicBezTo>
                <a:cubicBezTo>
                  <a:pt x="1986" y="704"/>
                  <a:pt x="2160" y="844"/>
                  <a:pt x="2160" y="885"/>
                </a:cubicBezTo>
                <a:cubicBezTo>
                  <a:pt x="2160" y="908"/>
                  <a:pt x="2120" y="908"/>
                  <a:pt x="2120" y="931"/>
                </a:cubicBezTo>
                <a:cubicBezTo>
                  <a:pt x="2120" y="937"/>
                  <a:pt x="2125" y="937"/>
                  <a:pt x="2125" y="943"/>
                </a:cubicBezTo>
                <a:cubicBezTo>
                  <a:pt x="2125" y="1018"/>
                  <a:pt x="2125" y="1018"/>
                  <a:pt x="2125" y="1018"/>
                </a:cubicBezTo>
                <a:cubicBezTo>
                  <a:pt x="2125" y="1042"/>
                  <a:pt x="2143" y="1053"/>
                  <a:pt x="2143" y="1077"/>
                </a:cubicBezTo>
                <a:cubicBezTo>
                  <a:pt x="2143" y="1100"/>
                  <a:pt x="2131" y="1117"/>
                  <a:pt x="2131" y="1141"/>
                </a:cubicBezTo>
                <a:cubicBezTo>
                  <a:pt x="2131" y="1199"/>
                  <a:pt x="2131" y="1199"/>
                  <a:pt x="2131" y="1199"/>
                </a:cubicBezTo>
                <a:cubicBezTo>
                  <a:pt x="2131" y="1234"/>
                  <a:pt x="2160" y="1251"/>
                  <a:pt x="2160" y="1292"/>
                </a:cubicBezTo>
                <a:cubicBezTo>
                  <a:pt x="2160" y="1327"/>
                  <a:pt x="2137" y="1350"/>
                  <a:pt x="2137" y="1385"/>
                </a:cubicBezTo>
                <a:cubicBezTo>
                  <a:pt x="2137" y="1420"/>
                  <a:pt x="2143" y="1438"/>
                  <a:pt x="2143" y="1473"/>
                </a:cubicBezTo>
                <a:cubicBezTo>
                  <a:pt x="2143" y="1502"/>
                  <a:pt x="2125" y="1519"/>
                  <a:pt x="2125" y="1548"/>
                </a:cubicBezTo>
                <a:cubicBezTo>
                  <a:pt x="2125" y="1566"/>
                  <a:pt x="2143" y="1577"/>
                  <a:pt x="2149" y="1595"/>
                </a:cubicBezTo>
                <a:cubicBezTo>
                  <a:pt x="2131" y="1595"/>
                  <a:pt x="2125" y="1577"/>
                  <a:pt x="2102" y="1577"/>
                </a:cubicBezTo>
                <a:cubicBezTo>
                  <a:pt x="2102" y="1571"/>
                  <a:pt x="2102" y="1571"/>
                  <a:pt x="2102" y="1566"/>
                </a:cubicBezTo>
                <a:cubicBezTo>
                  <a:pt x="2102" y="1554"/>
                  <a:pt x="2108" y="1548"/>
                  <a:pt x="2108" y="1531"/>
                </a:cubicBezTo>
                <a:cubicBezTo>
                  <a:pt x="2061" y="1554"/>
                  <a:pt x="2050" y="1601"/>
                  <a:pt x="2038" y="1653"/>
                </a:cubicBezTo>
                <a:cubicBezTo>
                  <a:pt x="2026" y="1694"/>
                  <a:pt x="2003" y="1711"/>
                  <a:pt x="2003" y="1758"/>
                </a:cubicBezTo>
                <a:cubicBezTo>
                  <a:pt x="2003" y="1764"/>
                  <a:pt x="2009" y="1764"/>
                  <a:pt x="2009" y="1769"/>
                </a:cubicBezTo>
                <a:close/>
                <a:moveTo>
                  <a:pt x="1677" y="2386"/>
                </a:moveTo>
                <a:lnTo>
                  <a:pt x="1677" y="2386"/>
                </a:lnTo>
                <a:cubicBezTo>
                  <a:pt x="1671" y="2381"/>
                  <a:pt x="1671" y="2381"/>
                  <a:pt x="1665" y="2381"/>
                </a:cubicBezTo>
                <a:cubicBezTo>
                  <a:pt x="1630" y="2381"/>
                  <a:pt x="1636" y="2427"/>
                  <a:pt x="1619" y="2456"/>
                </a:cubicBezTo>
                <a:cubicBezTo>
                  <a:pt x="1636" y="2474"/>
                  <a:pt x="1636" y="2497"/>
                  <a:pt x="1654" y="2515"/>
                </a:cubicBezTo>
                <a:cubicBezTo>
                  <a:pt x="1677" y="2491"/>
                  <a:pt x="1671" y="2468"/>
                  <a:pt x="1683" y="2451"/>
                </a:cubicBezTo>
                <a:cubicBezTo>
                  <a:pt x="1677" y="2427"/>
                  <a:pt x="1677" y="2427"/>
                  <a:pt x="1677" y="2427"/>
                </a:cubicBezTo>
                <a:cubicBezTo>
                  <a:pt x="1677" y="2386"/>
                  <a:pt x="1677" y="2386"/>
                  <a:pt x="1677" y="2386"/>
                </a:cubicBezTo>
                <a:close/>
                <a:moveTo>
                  <a:pt x="2055" y="1932"/>
                </a:moveTo>
                <a:lnTo>
                  <a:pt x="2055" y="1932"/>
                </a:lnTo>
                <a:cubicBezTo>
                  <a:pt x="2055" y="1927"/>
                  <a:pt x="2055" y="1927"/>
                  <a:pt x="2055" y="1927"/>
                </a:cubicBezTo>
                <a:cubicBezTo>
                  <a:pt x="2044" y="1921"/>
                  <a:pt x="2044" y="1921"/>
                  <a:pt x="2044" y="1921"/>
                </a:cubicBezTo>
                <a:cubicBezTo>
                  <a:pt x="2032" y="1944"/>
                  <a:pt x="2032" y="1956"/>
                  <a:pt x="2026" y="1973"/>
                </a:cubicBezTo>
                <a:cubicBezTo>
                  <a:pt x="2032" y="1973"/>
                  <a:pt x="2038" y="1979"/>
                  <a:pt x="2044" y="1979"/>
                </a:cubicBezTo>
                <a:cubicBezTo>
                  <a:pt x="2050" y="1979"/>
                  <a:pt x="2055" y="1973"/>
                  <a:pt x="2061" y="1973"/>
                </a:cubicBezTo>
                <a:cubicBezTo>
                  <a:pt x="2055" y="1932"/>
                  <a:pt x="2055" y="1932"/>
                  <a:pt x="2055" y="1932"/>
                </a:cubicBezTo>
                <a:close/>
                <a:moveTo>
                  <a:pt x="513" y="669"/>
                </a:moveTo>
                <a:lnTo>
                  <a:pt x="513" y="669"/>
                </a:lnTo>
                <a:cubicBezTo>
                  <a:pt x="507" y="687"/>
                  <a:pt x="507" y="698"/>
                  <a:pt x="501" y="710"/>
                </a:cubicBezTo>
                <a:cubicBezTo>
                  <a:pt x="513" y="716"/>
                  <a:pt x="513" y="716"/>
                  <a:pt x="513" y="716"/>
                </a:cubicBezTo>
                <a:cubicBezTo>
                  <a:pt x="536" y="710"/>
                  <a:pt x="548" y="704"/>
                  <a:pt x="559" y="687"/>
                </a:cubicBezTo>
                <a:cubicBezTo>
                  <a:pt x="542" y="681"/>
                  <a:pt x="530" y="675"/>
                  <a:pt x="513" y="669"/>
                </a:cubicBezTo>
                <a:close/>
                <a:moveTo>
                  <a:pt x="1916" y="169"/>
                </a:moveTo>
                <a:lnTo>
                  <a:pt x="1916" y="169"/>
                </a:lnTo>
                <a:cubicBezTo>
                  <a:pt x="1945" y="186"/>
                  <a:pt x="1957" y="215"/>
                  <a:pt x="1957" y="250"/>
                </a:cubicBezTo>
                <a:cubicBezTo>
                  <a:pt x="1957" y="256"/>
                  <a:pt x="1951" y="256"/>
                  <a:pt x="1945" y="262"/>
                </a:cubicBezTo>
                <a:cubicBezTo>
                  <a:pt x="1951" y="273"/>
                  <a:pt x="1951" y="273"/>
                  <a:pt x="1951" y="273"/>
                </a:cubicBezTo>
                <a:cubicBezTo>
                  <a:pt x="1991" y="273"/>
                  <a:pt x="1997" y="314"/>
                  <a:pt x="2015" y="355"/>
                </a:cubicBezTo>
                <a:cubicBezTo>
                  <a:pt x="2026" y="384"/>
                  <a:pt x="2038" y="396"/>
                  <a:pt x="2050" y="425"/>
                </a:cubicBezTo>
                <a:cubicBezTo>
                  <a:pt x="2073" y="419"/>
                  <a:pt x="2073" y="390"/>
                  <a:pt x="2096" y="390"/>
                </a:cubicBezTo>
                <a:cubicBezTo>
                  <a:pt x="2114" y="390"/>
                  <a:pt x="2125" y="396"/>
                  <a:pt x="2143" y="401"/>
                </a:cubicBezTo>
                <a:cubicBezTo>
                  <a:pt x="2143" y="396"/>
                  <a:pt x="2143" y="396"/>
                  <a:pt x="2143" y="384"/>
                </a:cubicBezTo>
                <a:cubicBezTo>
                  <a:pt x="2143" y="372"/>
                  <a:pt x="2143" y="361"/>
                  <a:pt x="2143" y="343"/>
                </a:cubicBezTo>
                <a:cubicBezTo>
                  <a:pt x="2137" y="343"/>
                  <a:pt x="2131" y="343"/>
                  <a:pt x="2120" y="343"/>
                </a:cubicBezTo>
                <a:cubicBezTo>
                  <a:pt x="2114" y="343"/>
                  <a:pt x="2114" y="337"/>
                  <a:pt x="2108" y="337"/>
                </a:cubicBezTo>
                <a:cubicBezTo>
                  <a:pt x="2120" y="320"/>
                  <a:pt x="2131" y="314"/>
                  <a:pt x="2131" y="297"/>
                </a:cubicBezTo>
                <a:cubicBezTo>
                  <a:pt x="2131" y="238"/>
                  <a:pt x="2131" y="238"/>
                  <a:pt x="2131" y="238"/>
                </a:cubicBezTo>
                <a:cubicBezTo>
                  <a:pt x="2044" y="238"/>
                  <a:pt x="2032" y="151"/>
                  <a:pt x="1968" y="93"/>
                </a:cubicBezTo>
                <a:cubicBezTo>
                  <a:pt x="1957" y="128"/>
                  <a:pt x="1945" y="151"/>
                  <a:pt x="1916" y="169"/>
                </a:cubicBezTo>
                <a:close/>
                <a:moveTo>
                  <a:pt x="2084" y="483"/>
                </a:moveTo>
                <a:lnTo>
                  <a:pt x="2084" y="483"/>
                </a:lnTo>
                <a:cubicBezTo>
                  <a:pt x="2073" y="483"/>
                  <a:pt x="2061" y="477"/>
                  <a:pt x="2050" y="477"/>
                </a:cubicBezTo>
                <a:cubicBezTo>
                  <a:pt x="2026" y="477"/>
                  <a:pt x="2003" y="495"/>
                  <a:pt x="2003" y="512"/>
                </a:cubicBezTo>
                <a:cubicBezTo>
                  <a:pt x="2026" y="529"/>
                  <a:pt x="2044" y="535"/>
                  <a:pt x="2073" y="535"/>
                </a:cubicBezTo>
                <a:cubicBezTo>
                  <a:pt x="2096" y="535"/>
                  <a:pt x="2114" y="529"/>
                  <a:pt x="2137" y="518"/>
                </a:cubicBezTo>
                <a:cubicBezTo>
                  <a:pt x="2149" y="529"/>
                  <a:pt x="2154" y="541"/>
                  <a:pt x="2166" y="559"/>
                </a:cubicBezTo>
                <a:cubicBezTo>
                  <a:pt x="2183" y="547"/>
                  <a:pt x="2195" y="541"/>
                  <a:pt x="2213" y="524"/>
                </a:cubicBezTo>
                <a:cubicBezTo>
                  <a:pt x="2195" y="500"/>
                  <a:pt x="2183" y="483"/>
                  <a:pt x="2172" y="454"/>
                </a:cubicBezTo>
                <a:cubicBezTo>
                  <a:pt x="2160" y="448"/>
                  <a:pt x="2160" y="448"/>
                  <a:pt x="2160" y="448"/>
                </a:cubicBezTo>
                <a:cubicBezTo>
                  <a:pt x="2143" y="477"/>
                  <a:pt x="2114" y="483"/>
                  <a:pt x="2084" y="483"/>
                </a:cubicBezTo>
                <a:close/>
                <a:moveTo>
                  <a:pt x="2067" y="599"/>
                </a:moveTo>
                <a:lnTo>
                  <a:pt x="2067" y="599"/>
                </a:lnTo>
                <a:cubicBezTo>
                  <a:pt x="2067" y="605"/>
                  <a:pt x="2067" y="611"/>
                  <a:pt x="2067" y="617"/>
                </a:cubicBezTo>
                <a:cubicBezTo>
                  <a:pt x="2090" y="611"/>
                  <a:pt x="2102" y="599"/>
                  <a:pt x="2114" y="582"/>
                </a:cubicBezTo>
                <a:cubicBezTo>
                  <a:pt x="2096" y="576"/>
                  <a:pt x="2067" y="582"/>
                  <a:pt x="2067" y="599"/>
                </a:cubicBezTo>
                <a:close/>
                <a:moveTo>
                  <a:pt x="483" y="541"/>
                </a:moveTo>
                <a:lnTo>
                  <a:pt x="483" y="541"/>
                </a:lnTo>
                <a:cubicBezTo>
                  <a:pt x="536" y="541"/>
                  <a:pt x="536" y="541"/>
                  <a:pt x="536" y="541"/>
                </a:cubicBezTo>
                <a:cubicBezTo>
                  <a:pt x="536" y="529"/>
                  <a:pt x="536" y="524"/>
                  <a:pt x="536" y="506"/>
                </a:cubicBezTo>
                <a:cubicBezTo>
                  <a:pt x="513" y="512"/>
                  <a:pt x="501" y="529"/>
                  <a:pt x="483" y="541"/>
                </a:cubicBezTo>
                <a:close/>
                <a:moveTo>
                  <a:pt x="82" y="23"/>
                </a:moveTo>
                <a:lnTo>
                  <a:pt x="82" y="23"/>
                </a:lnTo>
                <a:cubicBezTo>
                  <a:pt x="76" y="17"/>
                  <a:pt x="70" y="11"/>
                  <a:pt x="59" y="6"/>
                </a:cubicBezTo>
                <a:cubicBezTo>
                  <a:pt x="53" y="0"/>
                  <a:pt x="53" y="0"/>
                  <a:pt x="53" y="0"/>
                </a:cubicBezTo>
                <a:cubicBezTo>
                  <a:pt x="53" y="17"/>
                  <a:pt x="59" y="29"/>
                  <a:pt x="53" y="46"/>
                </a:cubicBezTo>
                <a:cubicBezTo>
                  <a:pt x="41" y="64"/>
                  <a:pt x="12" y="58"/>
                  <a:pt x="12" y="75"/>
                </a:cubicBezTo>
                <a:cubicBezTo>
                  <a:pt x="12" y="93"/>
                  <a:pt x="24" y="99"/>
                  <a:pt x="24" y="116"/>
                </a:cubicBezTo>
                <a:cubicBezTo>
                  <a:pt x="24" y="145"/>
                  <a:pt x="0" y="157"/>
                  <a:pt x="0" y="186"/>
                </a:cubicBezTo>
                <a:cubicBezTo>
                  <a:pt x="0" y="209"/>
                  <a:pt x="0" y="209"/>
                  <a:pt x="0" y="209"/>
                </a:cubicBezTo>
                <a:cubicBezTo>
                  <a:pt x="12" y="209"/>
                  <a:pt x="18" y="209"/>
                  <a:pt x="29" y="209"/>
                </a:cubicBezTo>
                <a:cubicBezTo>
                  <a:pt x="29" y="326"/>
                  <a:pt x="29" y="326"/>
                  <a:pt x="29" y="326"/>
                </a:cubicBezTo>
                <a:cubicBezTo>
                  <a:pt x="29" y="326"/>
                  <a:pt x="35" y="332"/>
                  <a:pt x="41" y="332"/>
                </a:cubicBezTo>
                <a:cubicBezTo>
                  <a:pt x="59" y="332"/>
                  <a:pt x="59" y="314"/>
                  <a:pt x="70" y="302"/>
                </a:cubicBezTo>
                <a:cubicBezTo>
                  <a:pt x="105" y="285"/>
                  <a:pt x="134" y="262"/>
                  <a:pt x="134" y="221"/>
                </a:cubicBezTo>
                <a:cubicBezTo>
                  <a:pt x="134" y="180"/>
                  <a:pt x="117" y="163"/>
                  <a:pt x="117" y="128"/>
                </a:cubicBezTo>
                <a:cubicBezTo>
                  <a:pt x="117" y="99"/>
                  <a:pt x="128" y="81"/>
                  <a:pt x="128" y="46"/>
                </a:cubicBezTo>
                <a:cubicBezTo>
                  <a:pt x="128" y="29"/>
                  <a:pt x="99" y="29"/>
                  <a:pt x="82" y="23"/>
                </a:cubicBezTo>
                <a:close/>
              </a:path>
            </a:pathLst>
          </a:custGeom>
          <a:solidFill>
            <a:srgbClr val="083A42">
              <a:alpha val="20000"/>
            </a:srgbClr>
          </a:solidFill>
          <a:ln w="3175" cap="flat" cmpd="sng">
            <a:solidFill>
              <a:schemeClr val="bg1"/>
            </a:solidFill>
            <a:bevel/>
            <a:headEnd/>
            <a:tailEnd/>
          </a:ln>
          <a:effectLst/>
        </p:spPr>
        <p:txBody>
          <a:bodyPr wrap="none" anchor="ctr"/>
          <a:lstStyle/>
          <a:p>
            <a:endParaRPr lang="en-US" sz="4050"/>
          </a:p>
        </p:txBody>
      </p:sp>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609600" y="1238866"/>
            <a:ext cx="10744200" cy="4553087"/>
          </a:xfrm>
        </p:spPr>
        <p:txBody>
          <a:bodyPr/>
          <a:lstStyle/>
          <a:p>
            <a:pPr marL="0" indent="0">
              <a:buNone/>
            </a:pPr>
            <a:r>
              <a:rPr lang="en-AU" dirty="0">
                <a:solidFill>
                  <a:srgbClr val="083A42"/>
                </a:solidFill>
              </a:rPr>
              <a:t>Assessment meeting the NSW BASIX thermal performance standards must continue to use v3.21 software until </a:t>
            </a:r>
            <a:r>
              <a:rPr lang="en-AU" b="1" dirty="0">
                <a:solidFill>
                  <a:srgbClr val="083A42"/>
                </a:solidFill>
              </a:rPr>
              <a:t>30 September 2023</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609600" y="365127"/>
            <a:ext cx="10744200" cy="700922"/>
          </a:xfrm>
        </p:spPr>
        <p:txBody>
          <a:bodyPr vert="horz" lIns="91440" tIns="45720" rIns="91440" bIns="45720" rtlCol="0" anchor="b" anchorCtr="0">
            <a:noAutofit/>
          </a:bodyPr>
          <a:lstStyle/>
          <a:p>
            <a:r>
              <a:rPr lang="en-AU" b="1" spc="-100" dirty="0">
                <a:solidFill>
                  <a:srgbClr val="197C7D"/>
                </a:solidFill>
              </a:rPr>
              <a:t>NCC 2022 Transition arrangements</a:t>
            </a: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25" name="Slide Number Placeholder 5">
            <a:extLst>
              <a:ext uri="{FF2B5EF4-FFF2-40B4-BE49-F238E27FC236}">
                <a16:creationId xmlns:a16="http://schemas.microsoft.com/office/drawing/2014/main" id="{4AF6D813-FAC8-8611-BF49-88B6502F8F13}"/>
              </a:ext>
            </a:extLst>
          </p:cNvPr>
          <p:cNvSpPr>
            <a:spLocks noGrp="1"/>
          </p:cNvSpPr>
          <p:nvPr>
            <p:ph type="sldNum" sz="quarter" idx="12"/>
          </p:nvPr>
        </p:nvSpPr>
        <p:spPr>
          <a:xfrm>
            <a:off x="8610600" y="6356352"/>
            <a:ext cx="2743200" cy="365125"/>
          </a:xfrm>
        </p:spPr>
        <p:txBody>
          <a:bodyPr/>
          <a:lstStyle/>
          <a:p>
            <a:fld id="{23B38093-8BF8-4BF4-AC2A-E226E529FA62}" type="slidenum">
              <a:rPr lang="en-AU" smtClean="0"/>
              <a:t>12</a:t>
            </a:fld>
            <a:endParaRPr lang="en-AU" dirty="0"/>
          </a:p>
        </p:txBody>
      </p:sp>
      <p:pic>
        <p:nvPicPr>
          <p:cNvPr id="3076" name="Picture 4">
            <a:extLst>
              <a:ext uri="{FF2B5EF4-FFF2-40B4-BE49-F238E27FC236}">
                <a16:creationId xmlns:a16="http://schemas.microsoft.com/office/drawing/2014/main" id="{7DEE9E83-D133-AA1B-5E60-B0EBD55EF85E}"/>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594092" y="3601557"/>
            <a:ext cx="190500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7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Compliance with NCC 2019</a:t>
            </a:r>
          </a:p>
        </p:txBody>
      </p:sp>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If you choose to comply with NCC 2019, you must use:</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13</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Chenath</a:t>
            </a:r>
          </a:p>
          <a:p>
            <a:pPr algn="ctr">
              <a:lnSpc>
                <a:spcPts val="2000"/>
              </a:lnSpc>
            </a:pPr>
            <a:r>
              <a:rPr lang="en-AU" sz="2200" spc="-100" dirty="0">
                <a:solidFill>
                  <a:schemeClr val="bg1"/>
                </a:solidFill>
              </a:rPr>
              <a:t>Engine</a:t>
            </a:r>
          </a:p>
          <a:p>
            <a:pPr algn="ctr">
              <a:lnSpc>
                <a:spcPts val="2000"/>
              </a:lnSpc>
            </a:pPr>
            <a:r>
              <a:rPr lang="en-AU" sz="2200" b="1" spc="-100" dirty="0">
                <a:solidFill>
                  <a:schemeClr val="accent3">
                    <a:lumMod val="50000"/>
                    <a:lumOff val="50000"/>
                  </a:schemeClr>
                </a:solidFill>
              </a:rPr>
              <a:t>v3.21</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Thermal only</a:t>
            </a:r>
            <a:r>
              <a:rPr lang="en-AU" sz="2200" spc="-100" dirty="0">
                <a:solidFill>
                  <a:schemeClr val="accent3">
                    <a:lumMod val="50000"/>
                    <a:lumOff val="50000"/>
                  </a:schemeClr>
                </a:solidFill>
              </a:rPr>
              <a:t> </a:t>
            </a:r>
            <a:r>
              <a:rPr lang="en-AU" sz="2200" spc="-100" dirty="0">
                <a:solidFill>
                  <a:schemeClr val="bg1"/>
                </a:solidFill>
              </a:rPr>
              <a:t>NatHERS</a:t>
            </a:r>
          </a:p>
          <a:p>
            <a:pPr algn="ctr">
              <a:lnSpc>
                <a:spcPts val="2000"/>
              </a:lnSpc>
            </a:pPr>
            <a:r>
              <a:rPr lang="en-AU" sz="2200" spc="-100" dirty="0">
                <a:solidFill>
                  <a:schemeClr val="bg1"/>
                </a:solidFill>
              </a:rPr>
              <a:t>certificate</a:t>
            </a:r>
          </a:p>
        </p:txBody>
      </p:sp>
      <p:sp>
        <p:nvSpPr>
          <p:cNvPr id="20" name="Oval 19">
            <a:extLst>
              <a:ext uri="{FF2B5EF4-FFF2-40B4-BE49-F238E27FC236}">
                <a16:creationId xmlns:a16="http://schemas.microsoft.com/office/drawing/2014/main" id="{A933F5B4-16BF-0D4A-AA34-AD1D142F1A9E}"/>
              </a:ext>
            </a:extLst>
          </p:cNvPr>
          <p:cNvSpPr/>
          <p:nvPr/>
        </p:nvSpPr>
        <p:spPr>
          <a:xfrm>
            <a:off x="429666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Technical Note</a:t>
            </a:r>
            <a:br>
              <a:rPr lang="en-AU" sz="2200" spc="-100" dirty="0">
                <a:solidFill>
                  <a:schemeClr val="bg1"/>
                </a:solidFill>
              </a:rPr>
            </a:br>
            <a:r>
              <a:rPr lang="en-AU" sz="2200" b="1" spc="-100" dirty="0">
                <a:solidFill>
                  <a:schemeClr val="accent3">
                    <a:lumMod val="50000"/>
                    <a:lumOff val="50000"/>
                  </a:schemeClr>
                </a:solidFill>
              </a:rPr>
              <a:t>June 2019</a:t>
            </a:r>
            <a:endParaRPr lang="en-AU" sz="2200" spc="-100" dirty="0">
              <a:solidFill>
                <a:schemeClr val="accent3">
                  <a:lumMod val="50000"/>
                  <a:lumOff val="50000"/>
                </a:schemeClr>
              </a:solidFill>
            </a:endParaRPr>
          </a:p>
        </p:txBody>
      </p:sp>
      <p:sp>
        <p:nvSpPr>
          <p:cNvPr id="21" name="Oval 20">
            <a:extLst>
              <a:ext uri="{FF2B5EF4-FFF2-40B4-BE49-F238E27FC236}">
                <a16:creationId xmlns:a16="http://schemas.microsoft.com/office/drawing/2014/main" id="{1E382ECB-51DC-9D91-3E83-BE7A22694092}"/>
              </a:ext>
            </a:extLst>
          </p:cNvPr>
          <p:cNvSpPr/>
          <p:nvPr/>
        </p:nvSpPr>
        <p:spPr>
          <a:xfrm>
            <a:off x="6275338"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ABCB Standard</a:t>
            </a:r>
            <a:br>
              <a:rPr lang="en-AU" sz="2200" spc="-100" dirty="0">
                <a:solidFill>
                  <a:schemeClr val="bg1"/>
                </a:solidFill>
              </a:rPr>
            </a:br>
            <a:r>
              <a:rPr lang="en-AU" sz="2200" b="1" spc="-100" dirty="0">
                <a:solidFill>
                  <a:schemeClr val="accent3">
                    <a:lumMod val="50000"/>
                    <a:lumOff val="50000"/>
                  </a:schemeClr>
                </a:solidFill>
              </a:rPr>
              <a:t>2019.1</a:t>
            </a:r>
          </a:p>
          <a:p>
            <a:pPr algn="ctr">
              <a:lnSpc>
                <a:spcPts val="2000"/>
              </a:lnSpc>
            </a:pPr>
            <a:r>
              <a:rPr lang="en-AU" sz="2200" spc="-100" dirty="0">
                <a:solidFill>
                  <a:schemeClr val="bg1"/>
                </a:solidFill>
              </a:rPr>
              <a:t>load limits</a:t>
            </a:r>
          </a:p>
        </p:txBody>
      </p:sp>
      <p:sp>
        <p:nvSpPr>
          <p:cNvPr id="22" name="Oval 21">
            <a:extLst>
              <a:ext uri="{FF2B5EF4-FFF2-40B4-BE49-F238E27FC236}">
                <a16:creationId xmlns:a16="http://schemas.microsoft.com/office/drawing/2014/main" id="{D101F073-1A26-E9E7-D490-AFC1426B1DF5}"/>
              </a:ext>
            </a:extLst>
          </p:cNvPr>
          <p:cNvSpPr/>
          <p:nvPr/>
        </p:nvSpPr>
        <p:spPr>
          <a:xfrm>
            <a:off x="1023269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fontScale="92500"/>
          </a:bodyPr>
          <a:lstStyle/>
          <a:p>
            <a:pPr algn="ctr">
              <a:lnSpc>
                <a:spcPts val="2000"/>
              </a:lnSpc>
            </a:pPr>
            <a:r>
              <a:rPr lang="en-AU" sz="2400" b="1" spc="-100" dirty="0">
                <a:solidFill>
                  <a:schemeClr val="accent3">
                    <a:lumMod val="50000"/>
                    <a:lumOff val="50000"/>
                  </a:schemeClr>
                </a:solidFill>
              </a:rPr>
              <a:t>Subclause 3.12.0(a)(</a:t>
            </a:r>
            <a:r>
              <a:rPr lang="en-AU" sz="2400" b="1" spc="-100" dirty="0" err="1">
                <a:solidFill>
                  <a:schemeClr val="accent3">
                    <a:lumMod val="50000"/>
                    <a:lumOff val="50000"/>
                  </a:schemeClr>
                </a:solidFill>
              </a:rPr>
              <a:t>i</a:t>
            </a:r>
            <a:r>
              <a:rPr lang="en-AU" sz="2400" b="1" spc="-100" dirty="0">
                <a:solidFill>
                  <a:schemeClr val="accent3">
                    <a:lumMod val="50000"/>
                    <a:lumOff val="50000"/>
                  </a:schemeClr>
                </a:solidFill>
              </a:rPr>
              <a:t>) </a:t>
            </a:r>
            <a:r>
              <a:rPr lang="en-AU" sz="2400" spc="-100" dirty="0">
                <a:solidFill>
                  <a:schemeClr val="bg1"/>
                </a:solidFill>
              </a:rPr>
              <a:t>NCC 2019 Volume 2</a:t>
            </a: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Clause J0.2</a:t>
            </a:r>
          </a:p>
          <a:p>
            <a:pPr algn="ctr">
              <a:lnSpc>
                <a:spcPts val="2000"/>
              </a:lnSpc>
            </a:pPr>
            <a:r>
              <a:rPr lang="en-AU" sz="2200" spc="-100" dirty="0">
                <a:solidFill>
                  <a:schemeClr val="bg1"/>
                </a:solidFill>
              </a:rPr>
              <a:t>NCC 2019</a:t>
            </a:r>
          </a:p>
          <a:p>
            <a:pPr algn="ctr">
              <a:lnSpc>
                <a:spcPts val="2000"/>
              </a:lnSpc>
            </a:pPr>
            <a:r>
              <a:rPr lang="en-AU" sz="2200" spc="-100" dirty="0">
                <a:solidFill>
                  <a:schemeClr val="bg1"/>
                </a:solidFill>
              </a:rPr>
              <a:t>Volume 1</a:t>
            </a:r>
          </a:p>
        </p:txBody>
      </p:sp>
    </p:spTree>
    <p:extLst>
      <p:ext uri="{BB962C8B-B14F-4D97-AF65-F5344CB8AC3E}">
        <p14:creationId xmlns:p14="http://schemas.microsoft.com/office/powerpoint/2010/main" val="8891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Compliance with NCC 2022</a:t>
            </a:r>
          </a:p>
        </p:txBody>
      </p:sp>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If you choose to comply with NCC 2022, you must use:</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14</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Chenath</a:t>
            </a:r>
          </a:p>
          <a:p>
            <a:pPr algn="ctr">
              <a:lnSpc>
                <a:spcPts val="2000"/>
              </a:lnSpc>
            </a:pPr>
            <a:r>
              <a:rPr lang="en-AU" sz="2200" spc="-100" dirty="0">
                <a:solidFill>
                  <a:schemeClr val="bg1"/>
                </a:solidFill>
              </a:rPr>
              <a:t>Engine</a:t>
            </a:r>
          </a:p>
          <a:p>
            <a:pPr algn="ctr">
              <a:lnSpc>
                <a:spcPts val="2000"/>
              </a:lnSpc>
            </a:pPr>
            <a:r>
              <a:rPr lang="en-AU" sz="2200" b="1" spc="-100" dirty="0">
                <a:solidFill>
                  <a:schemeClr val="accent3">
                    <a:lumMod val="50000"/>
                    <a:lumOff val="50000"/>
                  </a:schemeClr>
                </a:solidFill>
              </a:rPr>
              <a:t>v3.22</a:t>
            </a:r>
            <a:r>
              <a:rPr lang="en-AU" sz="2200" b="1" spc="-100" dirty="0">
                <a:solidFill>
                  <a:schemeClr val="bg1"/>
                </a:solidFill>
              </a:rPr>
              <a:t>*</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NatHERS</a:t>
            </a:r>
          </a:p>
          <a:p>
            <a:pPr algn="ctr">
              <a:lnSpc>
                <a:spcPts val="2000"/>
              </a:lnSpc>
            </a:pPr>
            <a:r>
              <a:rPr lang="en-AU" sz="2200" spc="-100" dirty="0">
                <a:solidFill>
                  <a:schemeClr val="bg1"/>
                </a:solidFill>
              </a:rPr>
              <a:t>Certificate </a:t>
            </a:r>
            <a:r>
              <a:rPr lang="en-AU" sz="2200" b="1" spc="-100" dirty="0">
                <a:solidFill>
                  <a:schemeClr val="accent3">
                    <a:lumMod val="50000"/>
                    <a:lumOff val="50000"/>
                  </a:schemeClr>
                </a:solidFill>
              </a:rPr>
              <a:t>with WoH</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Technical Note</a:t>
            </a:r>
            <a:br>
              <a:rPr lang="en-AU" sz="2200" spc="-100" dirty="0">
                <a:solidFill>
                  <a:schemeClr val="bg1"/>
                </a:solidFill>
              </a:rPr>
            </a:br>
            <a:r>
              <a:rPr lang="en-AU" sz="2200" b="1" spc="-100" dirty="0">
                <a:solidFill>
                  <a:schemeClr val="accent3">
                    <a:lumMod val="50000"/>
                    <a:lumOff val="50000"/>
                  </a:schemeClr>
                </a:solidFill>
              </a:rPr>
              <a:t>Sep 2022</a:t>
            </a:r>
            <a:endParaRPr lang="en-AU" sz="2200" spc="-100" dirty="0">
              <a:solidFill>
                <a:schemeClr val="accent3">
                  <a:lumMod val="50000"/>
                  <a:lumOff val="50000"/>
                </a:schemeClr>
              </a:solidFill>
            </a:endParaRPr>
          </a:p>
        </p:txBody>
      </p:sp>
      <p:sp>
        <p:nvSpPr>
          <p:cNvPr id="21" name="Oval 20">
            <a:extLst>
              <a:ext uri="{FF2B5EF4-FFF2-40B4-BE49-F238E27FC236}">
                <a16:creationId xmlns:a16="http://schemas.microsoft.com/office/drawing/2014/main" id="{1E382ECB-51DC-9D91-3E83-BE7A22694092}"/>
              </a:ext>
            </a:extLst>
          </p:cNvPr>
          <p:cNvSpPr/>
          <p:nvPr/>
        </p:nvSpPr>
        <p:spPr>
          <a:xfrm>
            <a:off x="6275338"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ABCB Standard</a:t>
            </a:r>
            <a:br>
              <a:rPr lang="en-AU" sz="2200" spc="-100" dirty="0">
                <a:solidFill>
                  <a:schemeClr val="bg1"/>
                </a:solidFill>
              </a:rPr>
            </a:br>
            <a:r>
              <a:rPr lang="en-AU" sz="2200" b="1" spc="-100" dirty="0">
                <a:solidFill>
                  <a:schemeClr val="accent3">
                    <a:lumMod val="50000"/>
                    <a:lumOff val="50000"/>
                  </a:schemeClr>
                </a:solidFill>
              </a:rPr>
              <a:t>2022.1</a:t>
            </a:r>
          </a:p>
          <a:p>
            <a:pPr algn="ctr">
              <a:lnSpc>
                <a:spcPts val="2000"/>
              </a:lnSpc>
            </a:pPr>
            <a:r>
              <a:rPr lang="en-AU" sz="2200" spc="-100" dirty="0">
                <a:solidFill>
                  <a:schemeClr val="bg1"/>
                </a:solidFill>
              </a:rPr>
              <a:t>load limits</a:t>
            </a:r>
          </a:p>
        </p:txBody>
      </p:sp>
      <p:sp>
        <p:nvSpPr>
          <p:cNvPr id="22" name="Oval 21">
            <a:extLst>
              <a:ext uri="{FF2B5EF4-FFF2-40B4-BE49-F238E27FC236}">
                <a16:creationId xmlns:a16="http://schemas.microsoft.com/office/drawing/2014/main" id="{D101F073-1A26-E9E7-D490-AFC1426B1DF5}"/>
              </a:ext>
            </a:extLst>
          </p:cNvPr>
          <p:cNvSpPr/>
          <p:nvPr/>
        </p:nvSpPr>
        <p:spPr>
          <a:xfrm>
            <a:off x="1023269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2000"/>
              </a:lnSpc>
            </a:pPr>
            <a:r>
              <a:rPr lang="en-AU" sz="2200" b="1" spc="-100" dirty="0">
                <a:solidFill>
                  <a:schemeClr val="accent3">
                    <a:lumMod val="50000"/>
                    <a:lumOff val="50000"/>
                  </a:schemeClr>
                </a:solidFill>
              </a:rPr>
              <a:t>Specif. 42 </a:t>
            </a:r>
            <a:r>
              <a:rPr lang="en-AU" sz="2200" spc="-100" dirty="0">
                <a:solidFill>
                  <a:schemeClr val="bg1"/>
                </a:solidFill>
              </a:rPr>
              <a:t>NCC 2022 Volume 2</a:t>
            </a: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Section J2D2</a:t>
            </a:r>
          </a:p>
          <a:p>
            <a:pPr algn="ctr">
              <a:lnSpc>
                <a:spcPts val="2000"/>
              </a:lnSpc>
            </a:pPr>
            <a:r>
              <a:rPr lang="en-AU" sz="2200" spc="-100" dirty="0">
                <a:solidFill>
                  <a:schemeClr val="bg1"/>
                </a:solidFill>
              </a:rPr>
              <a:t>NCC 2022</a:t>
            </a:r>
          </a:p>
          <a:p>
            <a:pPr algn="ctr">
              <a:lnSpc>
                <a:spcPts val="2000"/>
              </a:lnSpc>
            </a:pPr>
            <a:r>
              <a:rPr lang="en-AU" sz="2200" spc="-100" dirty="0">
                <a:solidFill>
                  <a:schemeClr val="bg1"/>
                </a:solidFill>
              </a:rPr>
              <a:t>Volume 1</a:t>
            </a:r>
          </a:p>
        </p:txBody>
      </p:sp>
      <p:sp>
        <p:nvSpPr>
          <p:cNvPr id="5" name="TextBox 4">
            <a:extLst>
              <a:ext uri="{FF2B5EF4-FFF2-40B4-BE49-F238E27FC236}">
                <a16:creationId xmlns:a16="http://schemas.microsoft.com/office/drawing/2014/main" id="{EA37D010-DB8D-DAD2-45FA-16B1309ADF1A}"/>
              </a:ext>
            </a:extLst>
          </p:cNvPr>
          <p:cNvSpPr txBox="1"/>
          <p:nvPr/>
        </p:nvSpPr>
        <p:spPr>
          <a:xfrm>
            <a:off x="339306" y="4572000"/>
            <a:ext cx="1620000" cy="307777"/>
          </a:xfrm>
          <a:prstGeom prst="rect">
            <a:avLst/>
          </a:prstGeom>
          <a:noFill/>
        </p:spPr>
        <p:txBody>
          <a:bodyPr wrap="square" rtlCol="0">
            <a:spAutoFit/>
          </a:bodyPr>
          <a:lstStyle/>
          <a:p>
            <a:r>
              <a:rPr lang="en-AU" sz="1400" dirty="0"/>
              <a:t>*When available</a:t>
            </a:r>
          </a:p>
        </p:txBody>
      </p:sp>
    </p:spTree>
    <p:extLst>
      <p:ext uri="{BB962C8B-B14F-4D97-AF65-F5344CB8AC3E}">
        <p14:creationId xmlns:p14="http://schemas.microsoft.com/office/powerpoint/2010/main" val="25749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From 1 October 2023 onwards</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15</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Chenath</a:t>
            </a:r>
          </a:p>
          <a:p>
            <a:pPr algn="ctr">
              <a:lnSpc>
                <a:spcPts val="2000"/>
              </a:lnSpc>
            </a:pPr>
            <a:r>
              <a:rPr lang="en-AU" sz="2200" spc="-100" dirty="0">
                <a:solidFill>
                  <a:schemeClr val="bg1"/>
                </a:solidFill>
              </a:rPr>
              <a:t>Engine</a:t>
            </a:r>
          </a:p>
          <a:p>
            <a:pPr algn="ctr">
              <a:lnSpc>
                <a:spcPts val="2000"/>
              </a:lnSpc>
            </a:pPr>
            <a:r>
              <a:rPr lang="en-AU" sz="2200" b="1" spc="-100" dirty="0">
                <a:solidFill>
                  <a:schemeClr val="accent3">
                    <a:lumMod val="50000"/>
                    <a:lumOff val="50000"/>
                  </a:schemeClr>
                </a:solidFill>
              </a:rPr>
              <a:t>v3.21</a:t>
            </a:r>
            <a:r>
              <a:rPr lang="en-AU" sz="2200" spc="-100" dirty="0">
                <a:solidFill>
                  <a:schemeClr val="bg1"/>
                </a:solidFill>
              </a:rPr>
              <a:t> not compliant</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Chenath</a:t>
            </a:r>
          </a:p>
          <a:p>
            <a:pPr algn="ctr">
              <a:lnSpc>
                <a:spcPts val="2000"/>
              </a:lnSpc>
            </a:pPr>
            <a:r>
              <a:rPr lang="en-AU" sz="2200" spc="-100" dirty="0">
                <a:solidFill>
                  <a:schemeClr val="bg1"/>
                </a:solidFill>
              </a:rPr>
              <a:t>Engine</a:t>
            </a:r>
          </a:p>
          <a:p>
            <a:pPr algn="ctr">
              <a:lnSpc>
                <a:spcPts val="2000"/>
              </a:lnSpc>
            </a:pPr>
            <a:r>
              <a:rPr lang="en-AU" sz="2200" b="1" spc="-100" dirty="0">
                <a:solidFill>
                  <a:schemeClr val="accent3">
                    <a:lumMod val="50000"/>
                    <a:lumOff val="50000"/>
                  </a:schemeClr>
                </a:solidFill>
              </a:rPr>
              <a:t>v3.21 </a:t>
            </a:r>
            <a:r>
              <a:rPr lang="en-AU" sz="2200" spc="-100" dirty="0">
                <a:solidFill>
                  <a:schemeClr val="bg1"/>
                </a:solidFill>
              </a:rPr>
              <a:t>via</a:t>
            </a:r>
            <a:r>
              <a:rPr lang="en-AU" sz="2200" b="1" spc="-100" dirty="0">
                <a:solidFill>
                  <a:schemeClr val="accent3">
                    <a:lumMod val="50000"/>
                    <a:lumOff val="50000"/>
                  </a:schemeClr>
                </a:solidFill>
              </a:rPr>
              <a:t> request</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Chenath</a:t>
            </a:r>
          </a:p>
          <a:p>
            <a:pPr algn="ctr">
              <a:lnSpc>
                <a:spcPts val="2000"/>
              </a:lnSpc>
            </a:pPr>
            <a:r>
              <a:rPr lang="en-AU" sz="2200" spc="-100" dirty="0">
                <a:solidFill>
                  <a:schemeClr val="bg1"/>
                </a:solidFill>
              </a:rPr>
              <a:t>Engine</a:t>
            </a:r>
          </a:p>
          <a:p>
            <a:pPr algn="ctr">
              <a:lnSpc>
                <a:spcPts val="2000"/>
              </a:lnSpc>
            </a:pPr>
            <a:r>
              <a:rPr lang="en-AU" sz="2200" b="1" spc="-100" dirty="0">
                <a:solidFill>
                  <a:schemeClr val="accent3">
                    <a:lumMod val="50000"/>
                    <a:lumOff val="50000"/>
                  </a:schemeClr>
                </a:solidFill>
              </a:rPr>
              <a:t>v3.22 only</a:t>
            </a:r>
          </a:p>
        </p:txBody>
      </p:sp>
      <p:sp>
        <p:nvSpPr>
          <p:cNvPr id="21" name="Oval 20">
            <a:extLst>
              <a:ext uri="{FF2B5EF4-FFF2-40B4-BE49-F238E27FC236}">
                <a16:creationId xmlns:a16="http://schemas.microsoft.com/office/drawing/2014/main" id="{1E382ECB-51DC-9D91-3E83-BE7A22694092}"/>
              </a:ext>
            </a:extLst>
          </p:cNvPr>
          <p:cNvSpPr/>
          <p:nvPr/>
        </p:nvSpPr>
        <p:spPr>
          <a:xfrm>
            <a:off x="6275338"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NatHERS</a:t>
            </a:r>
          </a:p>
          <a:p>
            <a:pPr algn="ctr">
              <a:lnSpc>
                <a:spcPts val="2000"/>
              </a:lnSpc>
            </a:pPr>
            <a:r>
              <a:rPr lang="en-AU" sz="2200" spc="-100" dirty="0">
                <a:solidFill>
                  <a:schemeClr val="bg1"/>
                </a:solidFill>
              </a:rPr>
              <a:t>Certificate </a:t>
            </a:r>
            <a:r>
              <a:rPr lang="en-AU" sz="2200" b="1" spc="-100" dirty="0">
                <a:solidFill>
                  <a:schemeClr val="accent3">
                    <a:lumMod val="50000"/>
                    <a:lumOff val="50000"/>
                  </a:schemeClr>
                </a:solidFill>
              </a:rPr>
              <a:t>with WoH</a:t>
            </a:r>
          </a:p>
        </p:txBody>
      </p:sp>
    </p:spTree>
    <p:extLst>
      <p:ext uri="{BB962C8B-B14F-4D97-AF65-F5344CB8AC3E}">
        <p14:creationId xmlns:p14="http://schemas.microsoft.com/office/powerpoint/2010/main" val="423997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0DEC7D8A-3CF0-39C4-1EE2-F3E61FA245E1}"/>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7341744" y="0"/>
            <a:ext cx="4850256" cy="685800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E60F1446-8BFC-8579-16C5-BAEA976B9BB9}"/>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6674310" y="0"/>
            <a:ext cx="4850256" cy="6858000"/>
          </a:xfrm>
          <a:prstGeom prst="rect">
            <a:avLst/>
          </a:prstGeom>
        </p:spPr>
      </p:pic>
      <p:pic>
        <p:nvPicPr>
          <p:cNvPr id="15" name="Picture 14" descr="Text&#10;&#10;Description automatically generated">
            <a:extLst>
              <a:ext uri="{FF2B5EF4-FFF2-40B4-BE49-F238E27FC236}">
                <a16:creationId xmlns:a16="http://schemas.microsoft.com/office/drawing/2014/main" id="{52C00D9F-6F11-BEEE-D4AF-47D0583734AD}"/>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6006879" y="0"/>
            <a:ext cx="4850256" cy="6858000"/>
          </a:xfrm>
          <a:prstGeom prst="rect">
            <a:avLst/>
          </a:prstGeom>
        </p:spPr>
      </p:pic>
      <p:pic>
        <p:nvPicPr>
          <p:cNvPr id="17" name="Picture 16" descr="Text, letter&#10;&#10;Description automatically generated">
            <a:extLst>
              <a:ext uri="{FF2B5EF4-FFF2-40B4-BE49-F238E27FC236}">
                <a16:creationId xmlns:a16="http://schemas.microsoft.com/office/drawing/2014/main" id="{15969004-247D-E9B6-363B-6999C52D8E6D}"/>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5339448" y="0"/>
            <a:ext cx="4850256" cy="6858000"/>
          </a:xfrm>
          <a:prstGeom prst="rect">
            <a:avLst/>
          </a:prstGeom>
        </p:spPr>
      </p:pic>
      <p:pic>
        <p:nvPicPr>
          <p:cNvPr id="19" name="Picture 18" descr="Diagram&#10;&#10;Description automatically generated">
            <a:extLst>
              <a:ext uri="{FF2B5EF4-FFF2-40B4-BE49-F238E27FC236}">
                <a16:creationId xmlns:a16="http://schemas.microsoft.com/office/drawing/2014/main" id="{6F96C4B9-FA38-61B2-AFE1-8772BD4027E8}"/>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4672017" y="0"/>
            <a:ext cx="4850256" cy="6858000"/>
          </a:xfrm>
          <a:prstGeom prst="rect">
            <a:avLst/>
          </a:prstGeom>
        </p:spPr>
      </p:pic>
      <p:pic>
        <p:nvPicPr>
          <p:cNvPr id="21" name="Picture 20" descr="Text, letter&#10;&#10;Description automatically generated">
            <a:extLst>
              <a:ext uri="{FF2B5EF4-FFF2-40B4-BE49-F238E27FC236}">
                <a16:creationId xmlns:a16="http://schemas.microsoft.com/office/drawing/2014/main" id="{E303BEFB-73E7-BBD0-0EBA-2858FC476EA1}"/>
              </a:ext>
            </a:extLst>
          </p:cNvPr>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4004586" y="0"/>
            <a:ext cx="4850256" cy="6858000"/>
          </a:xfrm>
          <a:prstGeom prst="rect">
            <a:avLst/>
          </a:prstGeom>
        </p:spPr>
      </p:pic>
      <p:pic>
        <p:nvPicPr>
          <p:cNvPr id="23" name="Picture 22" descr="Table&#10;&#10;Description automatically generated">
            <a:extLst>
              <a:ext uri="{FF2B5EF4-FFF2-40B4-BE49-F238E27FC236}">
                <a16:creationId xmlns:a16="http://schemas.microsoft.com/office/drawing/2014/main" id="{1C94788C-A041-B8F0-C63A-2E05CD0B4F48}"/>
              </a:ext>
            </a:extLst>
          </p:cNvPr>
          <p:cNvPicPr>
            <a:picLocks noChangeAspect="1"/>
          </p:cNvPicPr>
          <p:nvPr/>
        </p:nvPicPr>
        <p:blipFill>
          <a:blip r:embed="rId9" cstate="screen">
            <a:alphaModFix amt="70000"/>
            <a:extLst>
              <a:ext uri="{28A0092B-C50C-407E-A947-70E740481C1C}">
                <a14:useLocalDpi xmlns:a14="http://schemas.microsoft.com/office/drawing/2010/main"/>
              </a:ext>
            </a:extLst>
          </a:blip>
          <a:stretch>
            <a:fillRect/>
          </a:stretch>
        </p:blipFill>
        <p:spPr>
          <a:xfrm>
            <a:off x="3337155" y="0"/>
            <a:ext cx="4850256" cy="6858000"/>
          </a:xfrm>
          <a:prstGeom prst="rect">
            <a:avLst/>
          </a:prstGeom>
        </p:spPr>
      </p:pic>
      <p:pic>
        <p:nvPicPr>
          <p:cNvPr id="27" name="Picture 26" descr="Text&#10;&#10;Description automatically generated">
            <a:extLst>
              <a:ext uri="{FF2B5EF4-FFF2-40B4-BE49-F238E27FC236}">
                <a16:creationId xmlns:a16="http://schemas.microsoft.com/office/drawing/2014/main" id="{23931AD8-65B9-F0C5-A3B2-BF99F22BE020}"/>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2669724" y="0"/>
            <a:ext cx="4850256" cy="6858000"/>
          </a:xfrm>
          <a:prstGeom prst="rect">
            <a:avLst/>
          </a:prstGeom>
        </p:spPr>
      </p:pic>
      <p:pic>
        <p:nvPicPr>
          <p:cNvPr id="29" name="Picture 28" descr="Text&#10;&#10;Description automatically generated">
            <a:extLst>
              <a:ext uri="{FF2B5EF4-FFF2-40B4-BE49-F238E27FC236}">
                <a16:creationId xmlns:a16="http://schemas.microsoft.com/office/drawing/2014/main" id="{2A7A20D8-990D-DFC2-0144-E048829E4A25}"/>
              </a:ext>
            </a:extLst>
          </p:cNvPr>
          <p:cNvPicPr>
            <a:picLocks noChangeAspect="1"/>
          </p:cNvPicPr>
          <p:nvPr/>
        </p:nvPicPr>
        <p:blipFill>
          <a:blip r:embed="rId11" cstate="screen">
            <a:alphaModFix amt="70000"/>
            <a:extLst>
              <a:ext uri="{28A0092B-C50C-407E-A947-70E740481C1C}">
                <a14:useLocalDpi xmlns:a14="http://schemas.microsoft.com/office/drawing/2010/main"/>
              </a:ext>
            </a:extLst>
          </a:blip>
          <a:stretch>
            <a:fillRect/>
          </a:stretch>
        </p:blipFill>
        <p:spPr>
          <a:xfrm>
            <a:off x="2002293" y="0"/>
            <a:ext cx="4850256" cy="6858000"/>
          </a:xfrm>
          <a:prstGeom prst="rect">
            <a:avLst/>
          </a:prstGeom>
        </p:spPr>
      </p:pic>
      <p:pic>
        <p:nvPicPr>
          <p:cNvPr id="33" name="Picture 32" descr="Table&#10;&#10;Description automatically generated">
            <a:extLst>
              <a:ext uri="{FF2B5EF4-FFF2-40B4-BE49-F238E27FC236}">
                <a16:creationId xmlns:a16="http://schemas.microsoft.com/office/drawing/2014/main" id="{71B4CC95-F534-7F23-A063-41FBE6EFCE79}"/>
              </a:ext>
            </a:extLst>
          </p:cNvPr>
          <p:cNvPicPr>
            <a:picLocks noChangeAspect="1"/>
          </p:cNvPicPr>
          <p:nvPr/>
        </p:nvPicPr>
        <p:blipFill>
          <a:blip r:embed="rId12" cstate="screen">
            <a:alphaModFix amt="70000"/>
            <a:extLst>
              <a:ext uri="{28A0092B-C50C-407E-A947-70E740481C1C}">
                <a14:useLocalDpi xmlns:a14="http://schemas.microsoft.com/office/drawing/2010/main"/>
              </a:ext>
            </a:extLst>
          </a:blip>
          <a:stretch>
            <a:fillRect/>
          </a:stretch>
        </p:blipFill>
        <p:spPr>
          <a:xfrm>
            <a:off x="1334862" y="0"/>
            <a:ext cx="4850256" cy="6858000"/>
          </a:xfrm>
          <a:prstGeom prst="rect">
            <a:avLst/>
          </a:prstGeom>
        </p:spPr>
      </p:pic>
      <p:pic>
        <p:nvPicPr>
          <p:cNvPr id="35" name="Picture 34" descr="Text, letter&#10;&#10;Description automatically generated">
            <a:extLst>
              <a:ext uri="{FF2B5EF4-FFF2-40B4-BE49-F238E27FC236}">
                <a16:creationId xmlns:a16="http://schemas.microsoft.com/office/drawing/2014/main" id="{884C5FEA-0963-600B-C0CF-A4DA52AC9E87}"/>
              </a:ext>
            </a:extLst>
          </p:cNvPr>
          <p:cNvPicPr>
            <a:picLocks noChangeAspect="1"/>
          </p:cNvPicPr>
          <p:nvPr/>
        </p:nvPicPr>
        <p:blipFill>
          <a:blip r:embed="rId13" cstate="screen">
            <a:alphaModFix amt="50000"/>
            <a:extLst>
              <a:ext uri="{28A0092B-C50C-407E-A947-70E740481C1C}">
                <a14:useLocalDpi xmlns:a14="http://schemas.microsoft.com/office/drawing/2010/main"/>
              </a:ext>
            </a:extLst>
          </a:blip>
          <a:stretch>
            <a:fillRect/>
          </a:stretch>
        </p:blipFill>
        <p:spPr>
          <a:xfrm>
            <a:off x="667431" y="0"/>
            <a:ext cx="4850256" cy="6858000"/>
          </a:xfrm>
          <a:prstGeom prst="rect">
            <a:avLst/>
          </a:prstGeom>
        </p:spPr>
      </p:pic>
      <p:pic>
        <p:nvPicPr>
          <p:cNvPr id="37" name="Picture 36" descr="Text&#10;&#10;Description automatically generated with medium confidence">
            <a:extLst>
              <a:ext uri="{FF2B5EF4-FFF2-40B4-BE49-F238E27FC236}">
                <a16:creationId xmlns:a16="http://schemas.microsoft.com/office/drawing/2014/main" id="{0434D064-2DA8-7544-D91C-1B57C535DE62}"/>
              </a:ext>
            </a:extLst>
          </p:cNvPr>
          <p:cNvPicPr>
            <a:picLocks noChangeAspect="1"/>
          </p:cNvPicPr>
          <p:nvPr/>
        </p:nvPicPr>
        <p:blipFill>
          <a:blip r:embed="rId14" cstate="screen">
            <a:alphaModFix amt="70000"/>
            <a:extLst>
              <a:ext uri="{28A0092B-C50C-407E-A947-70E740481C1C}">
                <a14:useLocalDpi xmlns:a14="http://schemas.microsoft.com/office/drawing/2010/main"/>
              </a:ext>
            </a:extLst>
          </a:blip>
          <a:stretch>
            <a:fillRect/>
          </a:stretch>
        </p:blipFill>
        <p:spPr>
          <a:xfrm>
            <a:off x="0" y="0"/>
            <a:ext cx="4850256" cy="6858000"/>
          </a:xfrm>
          <a:prstGeom prst="rect">
            <a:avLst/>
          </a:prstGeom>
        </p:spPr>
      </p:pic>
    </p:spTree>
    <p:extLst>
      <p:ext uri="{BB962C8B-B14F-4D97-AF65-F5344CB8AC3E}">
        <p14:creationId xmlns:p14="http://schemas.microsoft.com/office/powerpoint/2010/main" val="38665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250" fill="hold"/>
                                        <p:tgtEl>
                                          <p:spTgt spid="35"/>
                                        </p:tgtEl>
                                        <p:attrNameLst>
                                          <p:attrName>ppt_x</p:attrName>
                                        </p:attrNameLst>
                                      </p:cBhvr>
                                      <p:tavLst>
                                        <p:tav tm="0">
                                          <p:val>
                                            <p:strVal val="1+#ppt_w/2"/>
                                          </p:val>
                                        </p:tav>
                                        <p:tav tm="100000">
                                          <p:val>
                                            <p:strVal val="#ppt_x"/>
                                          </p:val>
                                        </p:tav>
                                      </p:tavLst>
                                    </p:anim>
                                    <p:anim calcmode="lin" valueType="num">
                                      <p:cBhvr additive="base">
                                        <p:cTn id="13" dur="25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250" fill="hold"/>
                                        <p:tgtEl>
                                          <p:spTgt spid="33"/>
                                        </p:tgtEl>
                                        <p:attrNameLst>
                                          <p:attrName>ppt_x</p:attrName>
                                        </p:attrNameLst>
                                      </p:cBhvr>
                                      <p:tavLst>
                                        <p:tav tm="0">
                                          <p:val>
                                            <p:strVal val="1+#ppt_w/2"/>
                                          </p:val>
                                        </p:tav>
                                        <p:tav tm="100000">
                                          <p:val>
                                            <p:strVal val="#ppt_x"/>
                                          </p:val>
                                        </p:tav>
                                      </p:tavLst>
                                    </p:anim>
                                    <p:anim calcmode="lin" valueType="num">
                                      <p:cBhvr additive="base">
                                        <p:cTn id="18" dur="25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250" fill="hold"/>
                                        <p:tgtEl>
                                          <p:spTgt spid="29"/>
                                        </p:tgtEl>
                                        <p:attrNameLst>
                                          <p:attrName>ppt_x</p:attrName>
                                        </p:attrNameLst>
                                      </p:cBhvr>
                                      <p:tavLst>
                                        <p:tav tm="0">
                                          <p:val>
                                            <p:strVal val="1+#ppt_w/2"/>
                                          </p:val>
                                        </p:tav>
                                        <p:tav tm="100000">
                                          <p:val>
                                            <p:strVal val="#ppt_x"/>
                                          </p:val>
                                        </p:tav>
                                      </p:tavLst>
                                    </p:anim>
                                    <p:anim calcmode="lin" valueType="num">
                                      <p:cBhvr additive="base">
                                        <p:cTn id="23" dur="25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250" fill="hold"/>
                                        <p:tgtEl>
                                          <p:spTgt spid="23"/>
                                        </p:tgtEl>
                                        <p:attrNameLst>
                                          <p:attrName>ppt_x</p:attrName>
                                        </p:attrNameLst>
                                      </p:cBhvr>
                                      <p:tavLst>
                                        <p:tav tm="0">
                                          <p:val>
                                            <p:strVal val="1+#ppt_w/2"/>
                                          </p:val>
                                        </p:tav>
                                        <p:tav tm="100000">
                                          <p:val>
                                            <p:strVal val="#ppt_x"/>
                                          </p:val>
                                        </p:tav>
                                      </p:tavLst>
                                    </p:anim>
                                    <p:anim calcmode="lin" valueType="num">
                                      <p:cBhvr additive="base">
                                        <p:cTn id="33" dur="25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250" fill="hold"/>
                                        <p:tgtEl>
                                          <p:spTgt spid="21"/>
                                        </p:tgtEl>
                                        <p:attrNameLst>
                                          <p:attrName>ppt_x</p:attrName>
                                        </p:attrNameLst>
                                      </p:cBhvr>
                                      <p:tavLst>
                                        <p:tav tm="0">
                                          <p:val>
                                            <p:strVal val="1+#ppt_w/2"/>
                                          </p:val>
                                        </p:tav>
                                        <p:tav tm="100000">
                                          <p:val>
                                            <p:strVal val="#ppt_x"/>
                                          </p:val>
                                        </p:tav>
                                      </p:tavLst>
                                    </p:anim>
                                    <p:anim calcmode="lin" valueType="num">
                                      <p:cBhvr additive="base">
                                        <p:cTn id="38" dur="25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50" fill="hold"/>
                                        <p:tgtEl>
                                          <p:spTgt spid="19"/>
                                        </p:tgtEl>
                                        <p:attrNameLst>
                                          <p:attrName>ppt_x</p:attrName>
                                        </p:attrNameLst>
                                      </p:cBhvr>
                                      <p:tavLst>
                                        <p:tav tm="0">
                                          <p:val>
                                            <p:strVal val="1+#ppt_w/2"/>
                                          </p:val>
                                        </p:tav>
                                        <p:tav tm="100000">
                                          <p:val>
                                            <p:strVal val="#ppt_x"/>
                                          </p:val>
                                        </p:tav>
                                      </p:tavLst>
                                    </p:anim>
                                    <p:anim calcmode="lin" valueType="num">
                                      <p:cBhvr additive="base">
                                        <p:cTn id="43" dur="25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250" fill="hold"/>
                                        <p:tgtEl>
                                          <p:spTgt spid="17"/>
                                        </p:tgtEl>
                                        <p:attrNameLst>
                                          <p:attrName>ppt_x</p:attrName>
                                        </p:attrNameLst>
                                      </p:cBhvr>
                                      <p:tavLst>
                                        <p:tav tm="0">
                                          <p:val>
                                            <p:strVal val="1+#ppt_w/2"/>
                                          </p:val>
                                        </p:tav>
                                        <p:tav tm="100000">
                                          <p:val>
                                            <p:strVal val="#ppt_x"/>
                                          </p:val>
                                        </p:tav>
                                      </p:tavLst>
                                    </p:anim>
                                    <p:anim calcmode="lin" valueType="num">
                                      <p:cBhvr additive="base">
                                        <p:cTn id="48" dur="25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250" fill="hold"/>
                                        <p:tgtEl>
                                          <p:spTgt spid="15"/>
                                        </p:tgtEl>
                                        <p:attrNameLst>
                                          <p:attrName>ppt_x</p:attrName>
                                        </p:attrNameLst>
                                      </p:cBhvr>
                                      <p:tavLst>
                                        <p:tav tm="0">
                                          <p:val>
                                            <p:strVal val="1+#ppt_w/2"/>
                                          </p:val>
                                        </p:tav>
                                        <p:tav tm="100000">
                                          <p:val>
                                            <p:strVal val="#ppt_x"/>
                                          </p:val>
                                        </p:tav>
                                      </p:tavLst>
                                    </p:anim>
                                    <p:anim calcmode="lin" valueType="num">
                                      <p:cBhvr additive="base">
                                        <p:cTn id="53" dur="25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2"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250" fill="hold"/>
                                        <p:tgtEl>
                                          <p:spTgt spid="13"/>
                                        </p:tgtEl>
                                        <p:attrNameLst>
                                          <p:attrName>ppt_x</p:attrName>
                                        </p:attrNameLst>
                                      </p:cBhvr>
                                      <p:tavLst>
                                        <p:tav tm="0">
                                          <p:val>
                                            <p:strVal val="1+#ppt_w/2"/>
                                          </p:val>
                                        </p:tav>
                                        <p:tav tm="100000">
                                          <p:val>
                                            <p:strVal val="#ppt_x"/>
                                          </p:val>
                                        </p:tav>
                                      </p:tavLst>
                                    </p:anim>
                                    <p:anim calcmode="lin" valueType="num">
                                      <p:cBhvr additive="base">
                                        <p:cTn id="58" dur="25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2"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250" fill="hold"/>
                                        <p:tgtEl>
                                          <p:spTgt spid="11"/>
                                        </p:tgtEl>
                                        <p:attrNameLst>
                                          <p:attrName>ppt_x</p:attrName>
                                        </p:attrNameLst>
                                      </p:cBhvr>
                                      <p:tavLst>
                                        <p:tav tm="0">
                                          <p:val>
                                            <p:strVal val="1+#ppt_w/2"/>
                                          </p:val>
                                        </p:tav>
                                        <p:tav tm="100000">
                                          <p:val>
                                            <p:strVal val="#ppt_x"/>
                                          </p:val>
                                        </p:tav>
                                      </p:tavLst>
                                    </p:anim>
                                    <p:anim calcmode="lin" valueType="num">
                                      <p:cBhvr additive="base">
                                        <p:cTn id="63"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0A886C07-63CD-9ACE-7013-9E85D9945D88}"/>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lowchart: Terminator 8">
            <a:extLst>
              <a:ext uri="{FF2B5EF4-FFF2-40B4-BE49-F238E27FC236}">
                <a16:creationId xmlns:a16="http://schemas.microsoft.com/office/drawing/2014/main" id="{0B87978A-A273-5D77-C4A1-DF3D7980D977}"/>
              </a:ext>
            </a:extLst>
          </p:cNvPr>
          <p:cNvSpPr/>
          <p:nvPr/>
        </p:nvSpPr>
        <p:spPr>
          <a:xfrm>
            <a:off x="6275342" y="2619000"/>
            <a:ext cx="5577354" cy="1620000"/>
          </a:xfrm>
          <a:prstGeom prst="flowChartTerminator">
            <a:avLst/>
          </a:prstGeom>
          <a:solidFill>
            <a:srgbClr val="40666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2000"/>
              </a:lnSpc>
            </a:pPr>
            <a:r>
              <a:rPr lang="en-AU" sz="2200" b="1" spc="-100" dirty="0">
                <a:solidFill>
                  <a:schemeClr val="accent3">
                    <a:lumMod val="50000"/>
                    <a:lumOff val="50000"/>
                  </a:schemeClr>
                </a:solidFill>
              </a:rPr>
              <a:t>Non-accredited Assessor</a:t>
            </a:r>
          </a:p>
          <a:p>
            <a:pPr algn="ctr">
              <a:lnSpc>
                <a:spcPts val="2000"/>
              </a:lnSpc>
            </a:pPr>
            <a:r>
              <a:rPr lang="en-AU" sz="2200" spc="-100" dirty="0">
                <a:solidFill>
                  <a:schemeClr val="bg1"/>
                </a:solidFill>
              </a:rPr>
              <a:t>Undertake </a:t>
            </a:r>
            <a:r>
              <a:rPr lang="en-AU" sz="2200" spc="-100" dirty="0" err="1">
                <a:solidFill>
                  <a:schemeClr val="bg1"/>
                </a:solidFill>
              </a:rPr>
              <a:t>WoH</a:t>
            </a:r>
            <a:r>
              <a:rPr lang="en-AU" sz="2200" spc="-100" dirty="0">
                <a:solidFill>
                  <a:schemeClr val="bg1"/>
                </a:solidFill>
              </a:rPr>
              <a:t> tool training</a:t>
            </a:r>
          </a:p>
          <a:p>
            <a:pPr algn="ctr">
              <a:lnSpc>
                <a:spcPts val="2000"/>
              </a:lnSpc>
            </a:pPr>
            <a:r>
              <a:rPr lang="en-AU" sz="2200" spc="-100" dirty="0">
                <a:solidFill>
                  <a:schemeClr val="bg1"/>
                </a:solidFill>
              </a:rPr>
              <a:t>Complete this </a:t>
            </a:r>
            <a:r>
              <a:rPr lang="en-AU" sz="2200" spc="-100" dirty="0" err="1">
                <a:solidFill>
                  <a:schemeClr val="bg1"/>
                </a:solidFill>
              </a:rPr>
              <a:t>WoH</a:t>
            </a:r>
            <a:r>
              <a:rPr lang="en-AU" sz="2200" spc="-100" dirty="0">
                <a:solidFill>
                  <a:schemeClr val="bg1"/>
                </a:solidFill>
              </a:rPr>
              <a:t> Technical webinar</a:t>
            </a:r>
          </a:p>
          <a:p>
            <a:pPr algn="ctr">
              <a:lnSpc>
                <a:spcPts val="2000"/>
              </a:lnSpc>
            </a:pPr>
            <a:r>
              <a:rPr lang="en-AU" sz="2200" spc="-100" dirty="0">
                <a:solidFill>
                  <a:schemeClr val="bg1"/>
                </a:solidFill>
              </a:rPr>
              <a:t>Complete the </a:t>
            </a:r>
            <a:r>
              <a:rPr lang="en-AU" sz="2200" spc="-100" dirty="0" err="1">
                <a:solidFill>
                  <a:schemeClr val="bg1"/>
                </a:solidFill>
              </a:rPr>
              <a:t>WoH</a:t>
            </a:r>
            <a:r>
              <a:rPr lang="en-AU" sz="2200" spc="-100" dirty="0">
                <a:solidFill>
                  <a:schemeClr val="bg1"/>
                </a:solidFill>
              </a:rPr>
              <a:t> Technical quiz</a:t>
            </a:r>
          </a:p>
        </p:txBody>
      </p:sp>
      <p:sp>
        <p:nvSpPr>
          <p:cNvPr id="8" name="Flowchart: Terminator 7">
            <a:extLst>
              <a:ext uri="{FF2B5EF4-FFF2-40B4-BE49-F238E27FC236}">
                <a16:creationId xmlns:a16="http://schemas.microsoft.com/office/drawing/2014/main" id="{CCF05994-8AEF-F963-FA0F-B209D159E9BD}"/>
              </a:ext>
            </a:extLst>
          </p:cNvPr>
          <p:cNvSpPr/>
          <p:nvPr/>
        </p:nvSpPr>
        <p:spPr>
          <a:xfrm>
            <a:off x="339306" y="2619000"/>
            <a:ext cx="5577354" cy="1620000"/>
          </a:xfrm>
          <a:prstGeom prst="flowChartTerminator">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2000"/>
              </a:lnSpc>
            </a:pPr>
            <a:r>
              <a:rPr lang="en-AU" sz="2200" b="1" spc="-100" dirty="0">
                <a:solidFill>
                  <a:schemeClr val="accent3">
                    <a:lumMod val="50000"/>
                    <a:lumOff val="50000"/>
                  </a:schemeClr>
                </a:solidFill>
              </a:rPr>
              <a:t>Accredited WoH Assessor</a:t>
            </a:r>
          </a:p>
          <a:p>
            <a:pPr algn="ctr">
              <a:lnSpc>
                <a:spcPts val="2000"/>
              </a:lnSpc>
            </a:pPr>
            <a:r>
              <a:rPr lang="en-AU" sz="2200" spc="-100" dirty="0">
                <a:solidFill>
                  <a:schemeClr val="bg1"/>
                </a:solidFill>
              </a:rPr>
              <a:t>Undertake WoH tool training</a:t>
            </a:r>
          </a:p>
          <a:p>
            <a:pPr algn="ctr">
              <a:lnSpc>
                <a:spcPts val="2000"/>
              </a:lnSpc>
            </a:pPr>
            <a:r>
              <a:rPr lang="en-AU" sz="2200" spc="-100" dirty="0">
                <a:solidFill>
                  <a:schemeClr val="bg1"/>
                </a:solidFill>
              </a:rPr>
              <a:t>Complete this WoH Technical webinar</a:t>
            </a:r>
          </a:p>
          <a:p>
            <a:pPr algn="ctr">
              <a:lnSpc>
                <a:spcPts val="2000"/>
              </a:lnSpc>
            </a:pPr>
            <a:r>
              <a:rPr lang="en-AU" sz="2200" spc="-100" dirty="0">
                <a:solidFill>
                  <a:schemeClr val="bg1"/>
                </a:solidFill>
              </a:rPr>
              <a:t>Complete the WoH Technical quiz</a:t>
            </a:r>
          </a:p>
          <a:p>
            <a:pPr algn="ctr">
              <a:lnSpc>
                <a:spcPts val="2000"/>
              </a:lnSpc>
            </a:pPr>
            <a:r>
              <a:rPr lang="en-AU" sz="2200" spc="-100" dirty="0">
                <a:solidFill>
                  <a:schemeClr val="bg1"/>
                </a:solidFill>
              </a:rPr>
              <a:t>Provide certificate to your AAO</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GB" b="1" spc="-100" dirty="0">
                <a:solidFill>
                  <a:srgbClr val="197C7D"/>
                </a:solidFill>
              </a:rPr>
              <a:t>Who can undertake a </a:t>
            </a:r>
            <a:r>
              <a:rPr lang="en-GB" b="1" spc="-100" dirty="0" err="1">
                <a:solidFill>
                  <a:srgbClr val="197C7D"/>
                </a:solidFill>
              </a:rPr>
              <a:t>WoH</a:t>
            </a:r>
            <a:r>
              <a:rPr lang="en-GB" b="1" spc="-100" dirty="0">
                <a:solidFill>
                  <a:srgbClr val="197C7D"/>
                </a:solidFill>
              </a:rPr>
              <a:t> assessment? </a:t>
            </a:r>
            <a:endParaRPr lang="en-AU" b="1" spc="-100" dirty="0">
              <a:solidFill>
                <a:srgbClr val="197C7D"/>
              </a:solidFill>
            </a:endParaRP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17</a:t>
            </a:fld>
            <a:endParaRPr lang="en-AU"/>
          </a:p>
        </p:txBody>
      </p:sp>
    </p:spTree>
    <p:extLst>
      <p:ext uri="{BB962C8B-B14F-4D97-AF65-F5344CB8AC3E}">
        <p14:creationId xmlns:p14="http://schemas.microsoft.com/office/powerpoint/2010/main" val="22553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dissolv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dissolve">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dissolve">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dissolve">
                                      <p:cBhvr>
                                        <p:cTn id="5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10;&#10;Description automatically generated">
            <a:extLst>
              <a:ext uri="{FF2B5EF4-FFF2-40B4-BE49-F238E27FC236}">
                <a16:creationId xmlns:a16="http://schemas.microsoft.com/office/drawing/2014/main" id="{6F9A5480-95CE-0795-123E-BF76DA234C3F}"/>
              </a:ext>
            </a:extLst>
          </p:cNvPr>
          <p:cNvPicPr>
            <a:picLocks noGrp="1" noChangeAspect="1"/>
          </p:cNvPicPr>
          <p:nvPr>
            <p:ph idx="1"/>
          </p:nvPr>
        </p:nvPicPr>
        <p:blipFill>
          <a:blip r:embed="rId3"/>
          <a:stretch>
            <a:fillRect/>
          </a:stretch>
        </p:blipFill>
        <p:spPr>
          <a:xfrm>
            <a:off x="4093477" y="856800"/>
            <a:ext cx="7260323" cy="5144401"/>
          </a:xfrm>
        </p:spPr>
      </p:pic>
      <p:sp>
        <p:nvSpPr>
          <p:cNvPr id="4" name="Date Placeholder 3">
            <a:extLst>
              <a:ext uri="{FF2B5EF4-FFF2-40B4-BE49-F238E27FC236}">
                <a16:creationId xmlns:a16="http://schemas.microsoft.com/office/drawing/2014/main" id="{51A720DB-ABEE-CFB7-72A9-780269DF02F6}"/>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0024F7C2-25AF-8C7C-E28D-5D90F341DBFD}"/>
              </a:ext>
            </a:extLst>
          </p:cNvPr>
          <p:cNvSpPr>
            <a:spLocks noGrp="1"/>
          </p:cNvSpPr>
          <p:nvPr>
            <p:ph type="sldNum" sz="quarter" idx="12"/>
          </p:nvPr>
        </p:nvSpPr>
        <p:spPr/>
        <p:txBody>
          <a:bodyPr/>
          <a:lstStyle/>
          <a:p>
            <a:fld id="{41B496C2-AD0A-47B1-87B8-8823CEABB737}" type="slidenum">
              <a:rPr lang="en-AU" smtClean="0">
                <a:solidFill>
                  <a:schemeClr val="tx1"/>
                </a:solidFill>
              </a:rPr>
              <a:t>18</a:t>
            </a:fld>
            <a:endParaRPr lang="en-AU">
              <a:solidFill>
                <a:schemeClr val="tx1"/>
              </a:solidFill>
            </a:endParaRPr>
          </a:p>
        </p:txBody>
      </p:sp>
      <p:sp>
        <p:nvSpPr>
          <p:cNvPr id="13" name="Title 1">
            <a:extLst>
              <a:ext uri="{FF2B5EF4-FFF2-40B4-BE49-F238E27FC236}">
                <a16:creationId xmlns:a16="http://schemas.microsoft.com/office/drawing/2014/main" id="{65140D8B-DD40-023B-5E01-964B623984A0}"/>
              </a:ext>
            </a:extLst>
          </p:cNvPr>
          <p:cNvSpPr>
            <a:spLocks noGrp="1"/>
          </p:cNvSpPr>
          <p:nvPr>
            <p:ph type="title"/>
          </p:nvPr>
        </p:nvSpPr>
        <p:spPr>
          <a:xfrm>
            <a:off x="554760" y="294025"/>
            <a:ext cx="7886700" cy="745918"/>
          </a:xfrm>
        </p:spPr>
        <p:txBody>
          <a:bodyPr vert="horz" lIns="91440" tIns="45720" rIns="91440" bIns="45720" rtlCol="0" anchor="b" anchorCtr="0">
            <a:noAutofit/>
          </a:bodyPr>
          <a:lstStyle/>
          <a:p>
            <a:r>
              <a:rPr lang="en-AU" b="1" spc="-100" dirty="0">
                <a:solidFill>
                  <a:srgbClr val="197C7D"/>
                </a:solidFill>
              </a:rPr>
              <a:t>Example</a:t>
            </a:r>
          </a:p>
        </p:txBody>
      </p:sp>
    </p:spTree>
    <p:extLst>
      <p:ext uri="{BB962C8B-B14F-4D97-AF65-F5344CB8AC3E}">
        <p14:creationId xmlns:p14="http://schemas.microsoft.com/office/powerpoint/2010/main" val="896377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CCC65CF7-0640-40D8-8459-185841EF4444}"/>
              </a:ext>
            </a:extLst>
          </p:cNvPr>
          <p:cNvSpPr/>
          <p:nvPr/>
        </p:nvSpPr>
        <p:spPr>
          <a:xfrm>
            <a:off x="0" y="3442568"/>
            <a:ext cx="12192000" cy="3429411"/>
          </a:xfrm>
          <a:custGeom>
            <a:avLst/>
            <a:gdLst>
              <a:gd name="connsiteX0" fmla="*/ 2760 w 12192000"/>
              <a:gd name="connsiteY0" fmla="*/ 0 h 3415431"/>
              <a:gd name="connsiteX1" fmla="*/ 5588813 w 12192000"/>
              <a:gd name="connsiteY1" fmla="*/ 2893 h 3415431"/>
              <a:gd name="connsiteX2" fmla="*/ 8478317 w 12192000"/>
              <a:gd name="connsiteY2" fmla="*/ 1100173 h 3415431"/>
              <a:gd name="connsiteX3" fmla="*/ 11053267 w 12192000"/>
              <a:gd name="connsiteY3" fmla="*/ 412544 h 3415431"/>
              <a:gd name="connsiteX4" fmla="*/ 12191415 w 12192000"/>
              <a:gd name="connsiteY4" fmla="*/ 418853 h 3415431"/>
              <a:gd name="connsiteX5" fmla="*/ 12192000 w 12192000"/>
              <a:gd name="connsiteY5" fmla="*/ 419916 h 3415431"/>
              <a:gd name="connsiteX6" fmla="*/ 12192000 w 12192000"/>
              <a:gd name="connsiteY6" fmla="*/ 3415431 h 3415431"/>
              <a:gd name="connsiteX7" fmla="*/ 0 w 12192000"/>
              <a:gd name="connsiteY7" fmla="*/ 3415431 h 3415431"/>
              <a:gd name="connsiteX8" fmla="*/ 0 w 12192000"/>
              <a:gd name="connsiteY8" fmla="*/ 5626 h 3415431"/>
              <a:gd name="connsiteX9" fmla="*/ 2760 w 12192000"/>
              <a:gd name="connsiteY9" fmla="*/ 0 h 341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415431">
                <a:moveTo>
                  <a:pt x="2760" y="0"/>
                </a:moveTo>
                <a:lnTo>
                  <a:pt x="5588813" y="2893"/>
                </a:lnTo>
                <a:lnTo>
                  <a:pt x="8478317" y="1100173"/>
                </a:lnTo>
                <a:lnTo>
                  <a:pt x="11053267" y="412544"/>
                </a:lnTo>
                <a:lnTo>
                  <a:pt x="12191415" y="418853"/>
                </a:lnTo>
                <a:lnTo>
                  <a:pt x="12192000" y="419916"/>
                </a:lnTo>
                <a:lnTo>
                  <a:pt x="12192000" y="3415431"/>
                </a:lnTo>
                <a:lnTo>
                  <a:pt x="0" y="3415431"/>
                </a:lnTo>
                <a:lnTo>
                  <a:pt x="0" y="5626"/>
                </a:lnTo>
                <a:lnTo>
                  <a:pt x="2760" y="0"/>
                </a:lnTo>
                <a:close/>
              </a:path>
            </a:pathLst>
          </a:cu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
        <p:nvSpPr>
          <p:cNvPr id="2" name="Title 1"/>
          <p:cNvSpPr>
            <a:spLocks noGrp="1"/>
          </p:cNvSpPr>
          <p:nvPr>
            <p:ph type="title"/>
          </p:nvPr>
        </p:nvSpPr>
        <p:spPr>
          <a:xfrm>
            <a:off x="554760" y="294025"/>
            <a:ext cx="7886700" cy="745918"/>
          </a:xfrm>
        </p:spPr>
        <p:txBody>
          <a:bodyPr vert="horz" lIns="91440" tIns="45720" rIns="91440" bIns="45720" rtlCol="0" anchor="b" anchorCtr="0">
            <a:noAutofit/>
          </a:bodyPr>
          <a:lstStyle/>
          <a:p>
            <a:r>
              <a:rPr lang="en-AU" b="1" spc="-100" dirty="0">
                <a:solidFill>
                  <a:srgbClr val="197C7D"/>
                </a:solidFill>
              </a:rPr>
              <a:t>Case study</a:t>
            </a:r>
          </a:p>
        </p:txBody>
      </p:sp>
      <p:sp>
        <p:nvSpPr>
          <p:cNvPr id="3" name="Content Placeholder 2"/>
          <p:cNvSpPr>
            <a:spLocks noGrp="1"/>
          </p:cNvSpPr>
          <p:nvPr>
            <p:ph idx="1"/>
          </p:nvPr>
        </p:nvSpPr>
        <p:spPr>
          <a:xfrm>
            <a:off x="655782" y="1222591"/>
            <a:ext cx="10982036" cy="4258596"/>
          </a:xfrm>
        </p:spPr>
        <p:txBody>
          <a:bodyPr anchor="b" anchorCtr="0">
            <a:normAutofit fontScale="92500" lnSpcReduction="10000"/>
          </a:bodyPr>
          <a:lstStyle/>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solidFill>
                <a:srgbClr val="083A42"/>
              </a:solidFill>
            </a:endParaRPr>
          </a:p>
          <a:p>
            <a:pPr marL="0" indent="0">
              <a:buNone/>
            </a:pPr>
            <a:r>
              <a:rPr lang="en-AU" dirty="0">
                <a:solidFill>
                  <a:srgbClr val="083A42"/>
                </a:solidFill>
              </a:rPr>
              <a:t>NatHERS Example 4 drawing set</a:t>
            </a:r>
            <a:br>
              <a:rPr lang="en-AU" dirty="0">
                <a:solidFill>
                  <a:srgbClr val="083A42"/>
                </a:solidFill>
              </a:rPr>
            </a:br>
            <a:r>
              <a:rPr lang="en-AU" sz="2200" dirty="0">
                <a:solidFill>
                  <a:schemeClr val="tx1"/>
                </a:solidFill>
                <a:hlinkClick r:id="rId3">
                  <a:extLst>
                    <a:ext uri="{A12FA001-AC4F-418D-AE19-62706E023703}">
                      <ahyp:hlinkClr xmlns:ahyp="http://schemas.microsoft.com/office/drawing/2018/hyperlinkcolor" val="tx"/>
                    </a:ext>
                  </a:extLst>
                </a:hlinkClick>
              </a:rPr>
              <a:t>https://www.nathers.gov.au/sites/default/files/2022-12/NatHERS%20Example4_drawings.pdf</a:t>
            </a:r>
            <a:r>
              <a:rPr lang="en-AU" sz="2200" dirty="0">
                <a:solidFill>
                  <a:schemeClr val="tx1"/>
                </a:solidFill>
              </a:rPr>
              <a:t> </a:t>
            </a:r>
          </a:p>
        </p:txBody>
      </p:sp>
      <p:pic>
        <p:nvPicPr>
          <p:cNvPr id="7" name="Picture 6" descr="Diagram, engineering drawing&#10;&#10;Description automatically generated">
            <a:extLst>
              <a:ext uri="{FF2B5EF4-FFF2-40B4-BE49-F238E27FC236}">
                <a16:creationId xmlns:a16="http://schemas.microsoft.com/office/drawing/2014/main" id="{2AD74E0F-1EFC-2638-A352-FA8569FC4D91}"/>
              </a:ext>
            </a:extLst>
          </p:cNvPr>
          <p:cNvPicPr>
            <a:picLocks noChangeAspect="1"/>
          </p:cNvPicPr>
          <p:nvPr/>
        </p:nvPicPr>
        <p:blipFill rotWithShape="1">
          <a:blip r:embed="rId4"/>
          <a:srcRect l="1383" t="90083" r="454" b="510"/>
          <a:stretch/>
        </p:blipFill>
        <p:spPr>
          <a:xfrm>
            <a:off x="335360" y="5758300"/>
            <a:ext cx="11521280" cy="783065"/>
          </a:xfrm>
          <a:prstGeom prst="rect">
            <a:avLst/>
          </a:prstGeom>
        </p:spPr>
      </p:pic>
      <p:grpSp>
        <p:nvGrpSpPr>
          <p:cNvPr id="31" name="Group 30">
            <a:extLst>
              <a:ext uri="{FF2B5EF4-FFF2-40B4-BE49-F238E27FC236}">
                <a16:creationId xmlns:a16="http://schemas.microsoft.com/office/drawing/2014/main" id="{6B4E2A07-2734-DECB-FFB8-BB992E494649}"/>
              </a:ext>
            </a:extLst>
          </p:cNvPr>
          <p:cNvGrpSpPr/>
          <p:nvPr/>
        </p:nvGrpSpPr>
        <p:grpSpPr>
          <a:xfrm>
            <a:off x="0" y="218416"/>
            <a:ext cx="12192000" cy="4436679"/>
            <a:chOff x="0" y="669266"/>
            <a:chExt cx="12192000" cy="4436679"/>
          </a:xfrm>
        </p:grpSpPr>
        <p:pic>
          <p:nvPicPr>
            <p:cNvPr id="4" name="Picture 3" descr="Diagram, engineering drawing&#10;&#10;Description automatically generated">
              <a:extLst>
                <a:ext uri="{FF2B5EF4-FFF2-40B4-BE49-F238E27FC236}">
                  <a16:creationId xmlns:a16="http://schemas.microsoft.com/office/drawing/2014/main" id="{C5F47D9D-3BBB-5C88-CF24-45C97E25F668}"/>
                </a:ext>
              </a:extLst>
            </p:cNvPr>
            <p:cNvPicPr>
              <a:picLocks noChangeAspect="1"/>
            </p:cNvPicPr>
            <p:nvPr/>
          </p:nvPicPr>
          <p:blipFill rotWithShape="1">
            <a:blip r:embed="rId4">
              <a:clrChange>
                <a:clrFrom>
                  <a:srgbClr val="FFFFFF"/>
                </a:clrFrom>
                <a:clrTo>
                  <a:srgbClr val="FFFFFF">
                    <a:alpha val="0"/>
                  </a:srgbClr>
                </a:clrTo>
              </a:clrChange>
            </a:blip>
            <a:srcRect l="23487" t="22181" r="27913" b="33392"/>
            <a:stretch/>
          </p:blipFill>
          <p:spPr>
            <a:xfrm>
              <a:off x="4961345" y="669266"/>
              <a:ext cx="6843372" cy="4436679"/>
            </a:xfrm>
            <a:prstGeom prst="rect">
              <a:avLst/>
            </a:prstGeom>
          </p:spPr>
        </p:pic>
        <p:grpSp>
          <p:nvGrpSpPr>
            <p:cNvPr id="30" name="Group 29">
              <a:extLst>
                <a:ext uri="{FF2B5EF4-FFF2-40B4-BE49-F238E27FC236}">
                  <a16:creationId xmlns:a16="http://schemas.microsoft.com/office/drawing/2014/main" id="{D64C5C9E-440B-71C5-C42A-DB66D8703484}"/>
                </a:ext>
              </a:extLst>
            </p:cNvPr>
            <p:cNvGrpSpPr/>
            <p:nvPr/>
          </p:nvGrpSpPr>
          <p:grpSpPr>
            <a:xfrm>
              <a:off x="0" y="3890326"/>
              <a:ext cx="12192000" cy="1100418"/>
              <a:chOff x="0" y="3890326"/>
              <a:chExt cx="12192000" cy="1100418"/>
            </a:xfrm>
          </p:grpSpPr>
          <p:cxnSp>
            <p:nvCxnSpPr>
              <p:cNvPr id="11" name="Straight Connector 10">
                <a:extLst>
                  <a:ext uri="{FF2B5EF4-FFF2-40B4-BE49-F238E27FC236}">
                    <a16:creationId xmlns:a16="http://schemas.microsoft.com/office/drawing/2014/main" id="{0622B9A4-BC0C-3E73-F5D6-A55B4934EAAD}"/>
                  </a:ext>
                </a:extLst>
              </p:cNvPr>
              <p:cNvCxnSpPr>
                <a:cxnSpLocks/>
              </p:cNvCxnSpPr>
              <p:nvPr/>
            </p:nvCxnSpPr>
            <p:spPr>
              <a:xfrm>
                <a:off x="0" y="3890326"/>
                <a:ext cx="5563312"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6EAA30-7908-F33F-77F9-B6CF35057CAA}"/>
                  </a:ext>
                </a:extLst>
              </p:cNvPr>
              <p:cNvCxnSpPr>
                <a:cxnSpLocks/>
              </p:cNvCxnSpPr>
              <p:nvPr/>
            </p:nvCxnSpPr>
            <p:spPr>
              <a:xfrm>
                <a:off x="5563312" y="3890326"/>
                <a:ext cx="2905570" cy="1100418"/>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2E1482-FA9B-465D-A618-AEDE31FC857D}"/>
                  </a:ext>
                </a:extLst>
              </p:cNvPr>
              <p:cNvCxnSpPr>
                <a:cxnSpLocks/>
              </p:cNvCxnSpPr>
              <p:nvPr/>
            </p:nvCxnSpPr>
            <p:spPr>
              <a:xfrm flipH="1">
                <a:off x="8468882" y="4311898"/>
                <a:ext cx="2653145" cy="67884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6B4788-4335-B2E4-1673-122D31B610A1}"/>
                  </a:ext>
                </a:extLst>
              </p:cNvPr>
              <p:cNvCxnSpPr>
                <a:cxnSpLocks/>
              </p:cNvCxnSpPr>
              <p:nvPr/>
            </p:nvCxnSpPr>
            <p:spPr>
              <a:xfrm>
                <a:off x="11122027" y="4311898"/>
                <a:ext cx="1069973" cy="0"/>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94686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original People - How to Misunderstand Their Science">
            <a:extLst>
              <a:ext uri="{FF2B5EF4-FFF2-40B4-BE49-F238E27FC236}">
                <a16:creationId xmlns:a16="http://schemas.microsoft.com/office/drawing/2014/main" id="{BB4E116B-D5FC-3DD3-5AE1-01EA7199C67B}"/>
              </a:ext>
            </a:extLst>
          </p:cNvPr>
          <p:cNvPicPr>
            <a:picLocks noChangeAspect="1" noChangeArrowheads="1"/>
          </p:cNvPicPr>
          <p:nvPr/>
        </p:nvPicPr>
        <p:blipFill>
          <a:blip r:embed="rId3">
            <a:alphaModFix amt="20000"/>
            <a:grayscl/>
            <a:extLst>
              <a:ext uri="{28A0092B-C50C-407E-A947-70E740481C1C}">
                <a14:useLocalDpi xmlns:a14="http://schemas.microsoft.com/office/drawing/2010/main" val="0"/>
              </a:ext>
            </a:extLst>
          </a:blip>
          <a:srcRect/>
          <a:stretch>
            <a:fillRect/>
          </a:stretch>
        </p:blipFill>
        <p:spPr bwMode="auto">
          <a:xfrm>
            <a:off x="0" y="-1621"/>
            <a:ext cx="12192000" cy="6861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3B38093-8BF8-4BF4-AC2A-E226E529FA62}" type="slidenum">
              <a:rPr lang="en-AU" smtClean="0"/>
              <a:t>2</a:t>
            </a:fld>
            <a:endParaRPr lang="en-AU" dirty="0"/>
          </a:p>
        </p:txBody>
      </p:sp>
      <p:sp>
        <p:nvSpPr>
          <p:cNvPr id="3" name="TextBox 2">
            <a:extLst>
              <a:ext uri="{FF2B5EF4-FFF2-40B4-BE49-F238E27FC236}">
                <a16:creationId xmlns:a16="http://schemas.microsoft.com/office/drawing/2014/main" id="{76FD0C34-F4BB-6413-6F3A-4D0515729383}"/>
              </a:ext>
            </a:extLst>
          </p:cNvPr>
          <p:cNvSpPr txBox="1"/>
          <p:nvPr/>
        </p:nvSpPr>
        <p:spPr>
          <a:xfrm>
            <a:off x="838200" y="6628614"/>
            <a:ext cx="3888432" cy="200055"/>
          </a:xfrm>
          <a:prstGeom prst="rect">
            <a:avLst/>
          </a:prstGeom>
          <a:noFill/>
        </p:spPr>
        <p:txBody>
          <a:bodyPr wrap="square" rtlCol="0">
            <a:spAutoFit/>
          </a:bodyPr>
          <a:lstStyle/>
          <a:p>
            <a:r>
              <a:rPr lang="en-GB" sz="700" dirty="0">
                <a:solidFill>
                  <a:schemeClr val="bg2"/>
                </a:solidFill>
              </a:rPr>
              <a:t>Source: Barramundi, Aboriginal x-ray art. Photo: Jon Connell. Creative Commons BY 2.0 (cropped)</a:t>
            </a:r>
          </a:p>
        </p:txBody>
      </p:sp>
    </p:spTree>
    <p:extLst>
      <p:ext uri="{BB962C8B-B14F-4D97-AF65-F5344CB8AC3E}">
        <p14:creationId xmlns:p14="http://schemas.microsoft.com/office/powerpoint/2010/main" val="462418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Heating and Cooling Appliances</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20</a:t>
            </a:fld>
            <a:endParaRPr lang="en-AU"/>
          </a:p>
        </p:txBody>
      </p:sp>
      <p:pic>
        <p:nvPicPr>
          <p:cNvPr id="3" name="Picture 2">
            <a:extLst>
              <a:ext uri="{FF2B5EF4-FFF2-40B4-BE49-F238E27FC236}">
                <a16:creationId xmlns:a16="http://schemas.microsoft.com/office/drawing/2014/main" id="{7F96B003-3E80-6840-C64C-37E52D74F974}"/>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119747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Oval 16">
            <a:extLst>
              <a:ext uri="{FF2B5EF4-FFF2-40B4-BE49-F238E27FC236}">
                <a16:creationId xmlns:a16="http://schemas.microsoft.com/office/drawing/2014/main" id="{F490893C-1230-6FF4-F5F5-F23E5041A09E}"/>
              </a:ext>
            </a:extLst>
          </p:cNvPr>
          <p:cNvSpPr>
            <a:spLocks/>
          </p:cNvSpPr>
          <p:nvPr/>
        </p:nvSpPr>
        <p:spPr>
          <a:xfrm>
            <a:off x="10232693" y="2619000"/>
            <a:ext cx="1620000" cy="1620000"/>
          </a:xfrm>
          <a:prstGeom prst="ellipse">
            <a:avLst/>
          </a:prstGeom>
          <a:blipFill dpi="0"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Wood heater</a:t>
            </a:r>
          </a:p>
        </p:txBody>
      </p:sp>
      <p:sp>
        <p:nvSpPr>
          <p:cNvPr id="8" name="Oval 7">
            <a:extLst>
              <a:ext uri="{FF2B5EF4-FFF2-40B4-BE49-F238E27FC236}">
                <a16:creationId xmlns:a16="http://schemas.microsoft.com/office/drawing/2014/main" id="{F23F93D1-2CC7-5DA6-5183-EC0ED5FB2F6D}"/>
              </a:ext>
            </a:extLst>
          </p:cNvPr>
          <p:cNvSpPr>
            <a:spLocks/>
          </p:cNvSpPr>
          <p:nvPr/>
        </p:nvSpPr>
        <p:spPr>
          <a:xfrm>
            <a:off x="2317975"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heat pump</a:t>
            </a:r>
          </a:p>
          <a:p>
            <a:pPr algn="ctr">
              <a:lnSpc>
                <a:spcPts val="2000"/>
              </a:lnSpc>
            </a:pPr>
            <a:r>
              <a:rPr lang="en-AU" sz="2200" spc="-100" dirty="0">
                <a:solidFill>
                  <a:schemeClr val="bg1"/>
                </a:solidFill>
              </a:rPr>
              <a:t>air-conditioner</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Heating appliances</a:t>
            </a:r>
          </a:p>
        </p:txBody>
      </p:sp>
      <p:sp>
        <p:nvSpPr>
          <p:cNvPr id="20" name="Oval 19">
            <a:extLst>
              <a:ext uri="{FF2B5EF4-FFF2-40B4-BE49-F238E27FC236}">
                <a16:creationId xmlns:a16="http://schemas.microsoft.com/office/drawing/2014/main" id="{A933F5B4-16BF-0D4A-AA34-AD1D142F1A9E}"/>
              </a:ext>
            </a:extLst>
          </p:cNvPr>
          <p:cNvSpPr>
            <a:spLocks noChangeAspect="1"/>
          </p:cNvSpPr>
          <p:nvPr/>
        </p:nvSpPr>
        <p:spPr>
          <a:xfrm>
            <a:off x="4296663" y="2619000"/>
            <a:ext cx="1620000" cy="1620000"/>
          </a:xfrm>
          <a:prstGeom prst="ellipse">
            <a:avLst/>
          </a:prstGeom>
          <a:blipFill dpi="0" rotWithShape="1">
            <a:blip r:embed="rId7">
              <a:grayscl/>
              <a:extLst>
                <a:ext uri="{BEBA8EAE-BF5A-486C-A8C5-ECC9F3942E4B}">
                  <a14:imgProps xmlns:a14="http://schemas.microsoft.com/office/drawing/2010/main">
                    <a14:imgLayer r:embed="rId8">
                      <a14:imgEffect>
                        <a14:brightnessContrast bright="-2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Electric resistive heater</a:t>
            </a:r>
            <a:endParaRPr lang="en-AU" sz="2200" spc="-100" dirty="0">
              <a:solidFill>
                <a:schemeClr val="accent3">
                  <a:lumMod val="50000"/>
                  <a:lumOff val="50000"/>
                </a:schemeClr>
              </a:solidFill>
            </a:endParaRP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blipFill>
            <a:blip r:embed="rId9">
              <a:grayscl/>
              <a:extLst>
                <a:ext uri="{BEBA8EAE-BF5A-486C-A8C5-ECC9F3942E4B}">
                  <a14:imgProps xmlns:a14="http://schemas.microsoft.com/office/drawing/2010/main">
                    <a14:imgLayer r:embed="rId10">
                      <a14:imgEffect>
                        <a14:brightnessContrast bright="-40000" contrast="40000"/>
                      </a14:imgEffect>
                    </a14:imgLayer>
                  </a14:imgProps>
                </a:ext>
              </a:extLst>
            </a:blip>
            <a:stretch>
              <a:fillRect l="-22141" t="-18223" r="-2053" b="-59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gas heater</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GB" dirty="0">
                <a:solidFill>
                  <a:srgbClr val="083A42"/>
                </a:solidFill>
              </a:rPr>
              <a:t>The Whole of Home assessment tools will allow selection from the following heating appliances:</a:t>
            </a:r>
          </a:p>
        </p:txBody>
      </p:sp>
      <p:sp>
        <p:nvSpPr>
          <p:cNvPr id="33" name="Oval 32">
            <a:extLst>
              <a:ext uri="{FF2B5EF4-FFF2-40B4-BE49-F238E27FC236}">
                <a16:creationId xmlns:a16="http://schemas.microsoft.com/office/drawing/2014/main" id="{439808BF-FF8D-9F49-ADB7-34FC982826A2}"/>
              </a:ext>
            </a:extLst>
          </p:cNvPr>
          <p:cNvSpPr>
            <a:spLocks noChangeAspect="1"/>
          </p:cNvSpPr>
          <p:nvPr/>
        </p:nvSpPr>
        <p:spPr>
          <a:xfrm>
            <a:off x="6275335" y="2619000"/>
            <a:ext cx="1620000" cy="1620000"/>
          </a:xfrm>
          <a:prstGeom prst="ellipse">
            <a:avLst/>
          </a:prstGeom>
          <a:blipFill dpi="0" rotWithShape="1">
            <a:blip r:embed="rId11">
              <a:grayscl/>
              <a:extLst>
                <a:ext uri="{BEBA8EAE-BF5A-486C-A8C5-ECC9F3942E4B}">
                  <a14:imgProps xmlns:a14="http://schemas.microsoft.com/office/drawing/2010/main">
                    <a14:imgLayer r:embed="rId12">
                      <a14:imgEffect>
                        <a14:brightnessContrast bright="-40000" contras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gas heater</a:t>
            </a:r>
          </a:p>
          <a:p>
            <a:pPr algn="ctr">
              <a:lnSpc>
                <a:spcPts val="2000"/>
              </a:lnSpc>
            </a:pPr>
            <a:r>
              <a:rPr lang="en-AU" sz="2200" spc="-100" dirty="0">
                <a:solidFill>
                  <a:schemeClr val="bg1"/>
                </a:solidFill>
              </a:rPr>
              <a:t>(space heater)</a:t>
            </a:r>
          </a:p>
        </p:txBody>
      </p:sp>
      <p:sp>
        <p:nvSpPr>
          <p:cNvPr id="5" name="Oval 4">
            <a:extLst>
              <a:ext uri="{FF2B5EF4-FFF2-40B4-BE49-F238E27FC236}">
                <a16:creationId xmlns:a16="http://schemas.microsoft.com/office/drawing/2014/main" id="{BFD417C7-2367-A973-724C-7765B4998991}"/>
              </a:ext>
            </a:extLst>
          </p:cNvPr>
          <p:cNvSpPr>
            <a:spLocks/>
          </p:cNvSpPr>
          <p:nvPr/>
        </p:nvSpPr>
        <p:spPr>
          <a:xfrm>
            <a:off x="339303"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heat pump</a:t>
            </a:r>
          </a:p>
          <a:p>
            <a:pPr algn="ctr">
              <a:lnSpc>
                <a:spcPts val="2000"/>
              </a:lnSpc>
            </a:pPr>
            <a:r>
              <a:rPr lang="en-AU" sz="2200" spc="-100" dirty="0">
                <a:solidFill>
                  <a:schemeClr val="bg1"/>
                </a:solidFill>
              </a:rPr>
              <a:t>air-conditioner</a:t>
            </a:r>
          </a:p>
        </p:txBody>
      </p:sp>
      <p:sp>
        <p:nvSpPr>
          <p:cNvPr id="24" name="Content Placeholder 2">
            <a:extLst>
              <a:ext uri="{FF2B5EF4-FFF2-40B4-BE49-F238E27FC236}">
                <a16:creationId xmlns:a16="http://schemas.microsoft.com/office/drawing/2014/main" id="{47EFFFD8-F5DA-C820-0AA4-D66716544ACA}"/>
              </a:ext>
            </a:extLst>
          </p:cNvPr>
          <p:cNvSpPr txBox="1">
            <a:spLocks/>
          </p:cNvSpPr>
          <p:nvPr/>
        </p:nvSpPr>
        <p:spPr>
          <a:xfrm>
            <a:off x="544945" y="6030931"/>
            <a:ext cx="11009746" cy="461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b="1" dirty="0">
                <a:solidFill>
                  <a:srgbClr val="083A42"/>
                </a:solidFill>
              </a:rPr>
              <a:t>Correct sizing for the dwelling is very important</a:t>
            </a:r>
          </a:p>
        </p:txBody>
      </p:sp>
    </p:spTree>
    <p:extLst>
      <p:ext uri="{BB962C8B-B14F-4D97-AF65-F5344CB8AC3E}">
        <p14:creationId xmlns:p14="http://schemas.microsoft.com/office/powerpoint/2010/main" val="10988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20" grpId="0" animBg="1"/>
      <p:bldP spid="23" grpId="0" animBg="1"/>
      <p:bldP spid="33" grpId="0" animBg="1"/>
      <p:bldP spid="5"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8E715D-68A0-DF6D-2283-1CA91A1C4F45}"/>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a:extLst>
              <a:ext uri="{FF2B5EF4-FFF2-40B4-BE49-F238E27FC236}">
                <a16:creationId xmlns:a16="http://schemas.microsoft.com/office/drawing/2014/main" id="{F23F93D1-2CC7-5DA6-5183-EC0ED5FB2F6D}"/>
              </a:ext>
            </a:extLst>
          </p:cNvPr>
          <p:cNvSpPr>
            <a:spLocks/>
          </p:cNvSpPr>
          <p:nvPr/>
        </p:nvSpPr>
        <p:spPr>
          <a:xfrm>
            <a:off x="2317975"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Ducted</a:t>
            </a:r>
          </a:p>
          <a:p>
            <a:pPr algn="ctr">
              <a:lnSpc>
                <a:spcPts val="2000"/>
              </a:lnSpc>
            </a:pPr>
            <a:r>
              <a:rPr lang="en-AU" sz="2200" spc="-100" dirty="0">
                <a:solidFill>
                  <a:schemeClr val="bg1"/>
                </a:solidFill>
              </a:rPr>
              <a:t>air-conditioner</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Cooling appliances</a:t>
            </a:r>
          </a:p>
        </p:txBody>
      </p:sp>
      <p:sp>
        <p:nvSpPr>
          <p:cNvPr id="20" name="Oval 19">
            <a:extLst>
              <a:ext uri="{FF2B5EF4-FFF2-40B4-BE49-F238E27FC236}">
                <a16:creationId xmlns:a16="http://schemas.microsoft.com/office/drawing/2014/main" id="{A933F5B4-16BF-0D4A-AA34-AD1D142F1A9E}"/>
              </a:ext>
            </a:extLst>
          </p:cNvPr>
          <p:cNvSpPr>
            <a:spLocks noChangeAspect="1"/>
          </p:cNvSpPr>
          <p:nvPr/>
        </p:nvSpPr>
        <p:spPr>
          <a:xfrm>
            <a:off x="4296663" y="2619000"/>
            <a:ext cx="1620000" cy="1620000"/>
          </a:xfrm>
          <a:prstGeom prst="ellipse">
            <a:avLst/>
          </a:prstGeom>
          <a:blipFill dpi="0" rotWithShape="1">
            <a:blip r:embed="rId5">
              <a:grayscl/>
              <a:extLst>
                <a:ext uri="{BEBA8EAE-BF5A-486C-A8C5-ECC9F3942E4B}">
                  <a14:imgProps xmlns:a14="http://schemas.microsoft.com/office/drawing/2010/main">
                    <a14:imgLayer r:embed="rId6">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Evaporative</a:t>
            </a:r>
          </a:p>
          <a:p>
            <a:pPr algn="ctr">
              <a:lnSpc>
                <a:spcPts val="2000"/>
              </a:lnSpc>
            </a:pPr>
            <a:r>
              <a:rPr lang="en-AU" sz="2200" spc="-100" dirty="0">
                <a:solidFill>
                  <a:schemeClr val="bg1"/>
                </a:solidFill>
              </a:rPr>
              <a:t>cooler</a:t>
            </a:r>
            <a:endParaRPr lang="en-AU" sz="2200" spc="-100" dirty="0">
              <a:solidFill>
                <a:schemeClr val="accent3">
                  <a:lumMod val="50000"/>
                  <a:lumOff val="50000"/>
                </a:schemeClr>
              </a:solidFill>
            </a:endParaRP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GB" dirty="0">
                <a:solidFill>
                  <a:srgbClr val="083A42"/>
                </a:solidFill>
              </a:rPr>
              <a:t>The Whole of Home assessment tools will allow selection from the following cooling appliances:</a:t>
            </a:r>
          </a:p>
        </p:txBody>
      </p:sp>
      <p:sp>
        <p:nvSpPr>
          <p:cNvPr id="5" name="Oval 4">
            <a:extLst>
              <a:ext uri="{FF2B5EF4-FFF2-40B4-BE49-F238E27FC236}">
                <a16:creationId xmlns:a16="http://schemas.microsoft.com/office/drawing/2014/main" id="{BFD417C7-2367-A973-724C-7765B4998991}"/>
              </a:ext>
            </a:extLst>
          </p:cNvPr>
          <p:cNvSpPr>
            <a:spLocks/>
          </p:cNvSpPr>
          <p:nvPr/>
        </p:nvSpPr>
        <p:spPr>
          <a:xfrm>
            <a:off x="339303"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6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Non-ducted</a:t>
            </a:r>
          </a:p>
          <a:p>
            <a:pPr algn="ctr">
              <a:lnSpc>
                <a:spcPts val="2000"/>
              </a:lnSpc>
            </a:pPr>
            <a:r>
              <a:rPr lang="en-AU" sz="2200" spc="-100" dirty="0">
                <a:solidFill>
                  <a:schemeClr val="bg1"/>
                </a:solidFill>
              </a:rPr>
              <a:t>air-conditioner</a:t>
            </a:r>
          </a:p>
        </p:txBody>
      </p:sp>
      <p:sp>
        <p:nvSpPr>
          <p:cNvPr id="3" name="Content Placeholder 2">
            <a:extLst>
              <a:ext uri="{FF2B5EF4-FFF2-40B4-BE49-F238E27FC236}">
                <a16:creationId xmlns:a16="http://schemas.microsoft.com/office/drawing/2014/main" id="{509E1435-5483-12EA-B426-A32655D16F43}"/>
              </a:ext>
            </a:extLst>
          </p:cNvPr>
          <p:cNvSpPr txBox="1">
            <a:spLocks/>
          </p:cNvSpPr>
          <p:nvPr/>
        </p:nvSpPr>
        <p:spPr>
          <a:xfrm>
            <a:off x="544945" y="6030931"/>
            <a:ext cx="11009746" cy="4619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083A42"/>
                </a:solidFill>
              </a:rPr>
              <a:t>No delineation between reverse cycle and cooling-only air-conditioners</a:t>
            </a:r>
          </a:p>
        </p:txBody>
      </p:sp>
    </p:spTree>
    <p:extLst>
      <p:ext uri="{BB962C8B-B14F-4D97-AF65-F5344CB8AC3E}">
        <p14:creationId xmlns:p14="http://schemas.microsoft.com/office/powerpoint/2010/main" val="122885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5"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034FBE-6A9D-B91E-E99A-2DA409A37CBD}"/>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F048FE49-5718-5B76-51CB-2C68B3B15EA5}"/>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l="6950" t="11032" r="4866" b="7903"/>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609600" y="1238866"/>
            <a:ext cx="10744200" cy="4553087"/>
          </a:xfrm>
        </p:spPr>
        <p:txBody>
          <a:bodyPr anchor="b"/>
          <a:lstStyle/>
          <a:p>
            <a:pPr marL="0" indent="0">
              <a:buNone/>
            </a:pPr>
            <a:r>
              <a:rPr lang="en-AU" dirty="0">
                <a:solidFill>
                  <a:srgbClr val="083A42"/>
                </a:solidFill>
              </a:rPr>
              <a:t>Same 69 NatHERS Climate Zones</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609600" y="365127"/>
            <a:ext cx="10744200" cy="700922"/>
          </a:xfrm>
        </p:spPr>
        <p:txBody>
          <a:bodyPr vert="horz" lIns="91440" tIns="45720" rIns="91440" bIns="45720" rtlCol="0" anchor="b" anchorCtr="0">
            <a:noAutofit/>
          </a:bodyPr>
          <a:lstStyle/>
          <a:p>
            <a:r>
              <a:rPr lang="en-AU" b="1" spc="-100" dirty="0">
                <a:solidFill>
                  <a:srgbClr val="197C7D"/>
                </a:solidFill>
              </a:rPr>
              <a:t>Key concepts</a:t>
            </a: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25" name="Slide Number Placeholder 5">
            <a:extLst>
              <a:ext uri="{FF2B5EF4-FFF2-40B4-BE49-F238E27FC236}">
                <a16:creationId xmlns:a16="http://schemas.microsoft.com/office/drawing/2014/main" id="{4AF6D813-FAC8-8611-BF49-88B6502F8F13}"/>
              </a:ext>
            </a:extLst>
          </p:cNvPr>
          <p:cNvSpPr>
            <a:spLocks noGrp="1"/>
          </p:cNvSpPr>
          <p:nvPr>
            <p:ph type="sldNum" sz="quarter" idx="12"/>
          </p:nvPr>
        </p:nvSpPr>
        <p:spPr>
          <a:xfrm>
            <a:off x="8610600" y="6356352"/>
            <a:ext cx="2743200" cy="365125"/>
          </a:xfrm>
        </p:spPr>
        <p:txBody>
          <a:bodyPr/>
          <a:lstStyle/>
          <a:p>
            <a:fld id="{23B38093-8BF8-4BF4-AC2A-E226E529FA62}" type="slidenum">
              <a:rPr lang="en-AU" smtClean="0"/>
              <a:t>23</a:t>
            </a:fld>
            <a:endParaRPr lang="en-AU" dirty="0"/>
          </a:p>
        </p:txBody>
      </p:sp>
      <p:sp>
        <p:nvSpPr>
          <p:cNvPr id="7" name="Oval 6">
            <a:extLst>
              <a:ext uri="{FF2B5EF4-FFF2-40B4-BE49-F238E27FC236}">
                <a16:creationId xmlns:a16="http://schemas.microsoft.com/office/drawing/2014/main" id="{C32C46B1-7F35-7B4E-E1FF-93822FC15414}"/>
              </a:ext>
            </a:extLst>
          </p:cNvPr>
          <p:cNvSpPr/>
          <p:nvPr/>
        </p:nvSpPr>
        <p:spPr>
          <a:xfrm>
            <a:off x="6275338" y="4599829"/>
            <a:ext cx="1620000" cy="1620000"/>
          </a:xfrm>
          <a:prstGeom prst="ellipse">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Cold</a:t>
            </a:r>
          </a:p>
        </p:txBody>
      </p:sp>
      <p:sp>
        <p:nvSpPr>
          <p:cNvPr id="8" name="Oval 7">
            <a:extLst>
              <a:ext uri="{FF2B5EF4-FFF2-40B4-BE49-F238E27FC236}">
                <a16:creationId xmlns:a16="http://schemas.microsoft.com/office/drawing/2014/main" id="{759E211F-3AEF-2F55-F053-78FA984BEDB8}"/>
              </a:ext>
            </a:extLst>
          </p:cNvPr>
          <p:cNvSpPr/>
          <p:nvPr/>
        </p:nvSpPr>
        <p:spPr>
          <a:xfrm>
            <a:off x="6275338" y="638171"/>
            <a:ext cx="1620000" cy="1620000"/>
          </a:xfrm>
          <a:prstGeom prst="ellipse">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Hot and Humid</a:t>
            </a:r>
            <a:endParaRPr lang="en-AU" sz="2200" spc="-100" dirty="0">
              <a:solidFill>
                <a:schemeClr val="accent3">
                  <a:lumMod val="50000"/>
                  <a:lumOff val="50000"/>
                </a:schemeClr>
              </a:solidFill>
            </a:endParaRPr>
          </a:p>
        </p:txBody>
      </p:sp>
      <p:sp>
        <p:nvSpPr>
          <p:cNvPr id="9" name="Oval 8">
            <a:extLst>
              <a:ext uri="{FF2B5EF4-FFF2-40B4-BE49-F238E27FC236}">
                <a16:creationId xmlns:a16="http://schemas.microsoft.com/office/drawing/2014/main" id="{D353926D-3D12-2844-8583-1DD75F4014A9}"/>
              </a:ext>
            </a:extLst>
          </p:cNvPr>
          <p:cNvSpPr/>
          <p:nvPr/>
        </p:nvSpPr>
        <p:spPr>
          <a:xfrm>
            <a:off x="6275338" y="2619000"/>
            <a:ext cx="1620000" cy="1620000"/>
          </a:xfrm>
          <a:prstGeom prst="ellipse">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Mixed</a:t>
            </a:r>
            <a:endParaRPr lang="en-AU" sz="2200" spc="-100" dirty="0">
              <a:solidFill>
                <a:schemeClr val="accent3">
                  <a:lumMod val="50000"/>
                  <a:lumOff val="50000"/>
                </a:schemeClr>
              </a:solidFill>
            </a:endParaRPr>
          </a:p>
        </p:txBody>
      </p:sp>
    </p:spTree>
    <p:extLst>
      <p:ext uri="{BB962C8B-B14F-4D97-AF65-F5344CB8AC3E}">
        <p14:creationId xmlns:p14="http://schemas.microsoft.com/office/powerpoint/2010/main" val="34443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9497" b="19575"/>
          <a:stretch/>
        </p:blipFill>
        <p:spPr>
          <a:xfrm>
            <a:off x="0" y="0"/>
            <a:ext cx="12192000" cy="6669360"/>
          </a:xfrm>
          <a:prstGeom prst="rect">
            <a:avLst/>
          </a:prstGeom>
        </p:spPr>
      </p:pic>
      <p:sp>
        <p:nvSpPr>
          <p:cNvPr id="14" name="Rectangle 13">
            <a:extLst>
              <a:ext uri="{FF2B5EF4-FFF2-40B4-BE49-F238E27FC236}">
                <a16:creationId xmlns:a16="http://schemas.microsoft.com/office/drawing/2014/main" id="{A2D1FB21-AD18-0067-D96B-AF506241824F}"/>
              </a:ext>
            </a:extLst>
          </p:cNvPr>
          <p:cNvSpPr/>
          <p:nvPr/>
        </p:nvSpPr>
        <p:spPr>
          <a:xfrm>
            <a:off x="0" y="2852936"/>
            <a:ext cx="12192000" cy="400506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EA6851A5-3A96-2F76-5A3C-EAE70B44C26F}"/>
              </a:ext>
            </a:extLst>
          </p:cNvPr>
          <p:cNvCxnSpPr>
            <a:cxnSpLocks/>
          </p:cNvCxnSpPr>
          <p:nvPr/>
        </p:nvCxnSpPr>
        <p:spPr>
          <a:xfrm flipV="1">
            <a:off x="3012639" y="2168229"/>
            <a:ext cx="3607187" cy="318935"/>
          </a:xfrm>
          <a:custGeom>
            <a:avLst/>
            <a:gdLst>
              <a:gd name="connsiteX0" fmla="*/ 0 w 3607187"/>
              <a:gd name="connsiteY0" fmla="*/ 0 h 318935"/>
              <a:gd name="connsiteX1" fmla="*/ 673342 w 3607187"/>
              <a:gd name="connsiteY1" fmla="*/ 59535 h 318935"/>
              <a:gd name="connsiteX2" fmla="*/ 1346683 w 3607187"/>
              <a:gd name="connsiteY2" fmla="*/ 119069 h 318935"/>
              <a:gd name="connsiteX3" fmla="*/ 1839665 w 3607187"/>
              <a:gd name="connsiteY3" fmla="*/ 162657 h 318935"/>
              <a:gd name="connsiteX4" fmla="*/ 2440863 w 3607187"/>
              <a:gd name="connsiteY4" fmla="*/ 215813 h 318935"/>
              <a:gd name="connsiteX5" fmla="*/ 2933845 w 3607187"/>
              <a:gd name="connsiteY5" fmla="*/ 259400 h 318935"/>
              <a:gd name="connsiteX6" fmla="*/ 3607187 w 3607187"/>
              <a:gd name="connsiteY6" fmla="*/ 318935 h 31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7187" h="318935" extrusionOk="0">
                <a:moveTo>
                  <a:pt x="0" y="0"/>
                </a:moveTo>
                <a:cubicBezTo>
                  <a:pt x="170031" y="-7595"/>
                  <a:pt x="536701" y="30671"/>
                  <a:pt x="673342" y="59535"/>
                </a:cubicBezTo>
                <a:cubicBezTo>
                  <a:pt x="809983" y="88399"/>
                  <a:pt x="1024970" y="119674"/>
                  <a:pt x="1346683" y="119069"/>
                </a:cubicBezTo>
                <a:cubicBezTo>
                  <a:pt x="1668396" y="118464"/>
                  <a:pt x="1710785" y="135412"/>
                  <a:pt x="1839665" y="162657"/>
                </a:cubicBezTo>
                <a:cubicBezTo>
                  <a:pt x="1968545" y="189902"/>
                  <a:pt x="2313334" y="199221"/>
                  <a:pt x="2440863" y="215813"/>
                </a:cubicBezTo>
                <a:cubicBezTo>
                  <a:pt x="2568393" y="232405"/>
                  <a:pt x="2770881" y="250030"/>
                  <a:pt x="2933845" y="259400"/>
                </a:cubicBezTo>
                <a:cubicBezTo>
                  <a:pt x="3096809" y="268771"/>
                  <a:pt x="3301904" y="280398"/>
                  <a:pt x="3607187" y="31893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8" name="Rectangle 7">
            <a:extLst>
              <a:ext uri="{FF2B5EF4-FFF2-40B4-BE49-F238E27FC236}">
                <a16:creationId xmlns:a16="http://schemas.microsoft.com/office/drawing/2014/main" id="{A69706C7-4DCA-5BB2-D9F8-7E76D6514C3C}"/>
              </a:ext>
            </a:extLst>
          </p:cNvPr>
          <p:cNvSpPr/>
          <p:nvPr/>
        </p:nvSpPr>
        <p:spPr>
          <a:xfrm rot="10800000">
            <a:off x="0" y="0"/>
            <a:ext cx="12192000" cy="161164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4FFECA40-A86B-80BE-3C3B-EA068625D249}"/>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15" name="Straight Connector 14">
            <a:extLst>
              <a:ext uri="{FF2B5EF4-FFF2-40B4-BE49-F238E27FC236}">
                <a16:creationId xmlns:a16="http://schemas.microsoft.com/office/drawing/2014/main" id="{6018A071-5101-BD48-1428-957F3F3F2829}"/>
              </a:ext>
            </a:extLst>
          </p:cNvPr>
          <p:cNvCxnSpPr>
            <a:cxnSpLocks/>
          </p:cNvCxnSpPr>
          <p:nvPr/>
        </p:nvCxnSpPr>
        <p:spPr>
          <a:xfrm flipV="1">
            <a:off x="5185202" y="1837034"/>
            <a:ext cx="1990918" cy="173112"/>
          </a:xfrm>
          <a:custGeom>
            <a:avLst/>
            <a:gdLst>
              <a:gd name="connsiteX0" fmla="*/ 0 w 1990918"/>
              <a:gd name="connsiteY0" fmla="*/ 0 h 173112"/>
              <a:gd name="connsiteX1" fmla="*/ 703458 w 1990918"/>
              <a:gd name="connsiteY1" fmla="*/ 61166 h 173112"/>
              <a:gd name="connsiteX2" fmla="*/ 1406915 w 1990918"/>
              <a:gd name="connsiteY2" fmla="*/ 122332 h 173112"/>
              <a:gd name="connsiteX3" fmla="*/ 1990918 w 1990918"/>
              <a:gd name="connsiteY3" fmla="*/ 173112 h 173112"/>
            </a:gdLst>
            <a:ahLst/>
            <a:cxnLst>
              <a:cxn ang="0">
                <a:pos x="connsiteX0" y="connsiteY0"/>
              </a:cxn>
              <a:cxn ang="0">
                <a:pos x="connsiteX1" y="connsiteY1"/>
              </a:cxn>
              <a:cxn ang="0">
                <a:pos x="connsiteX2" y="connsiteY2"/>
              </a:cxn>
              <a:cxn ang="0">
                <a:pos x="connsiteX3" y="connsiteY3"/>
              </a:cxn>
            </a:cxnLst>
            <a:rect l="l" t="t" r="r" b="b"/>
            <a:pathLst>
              <a:path w="1990918" h="173112" extrusionOk="0">
                <a:moveTo>
                  <a:pt x="0" y="0"/>
                </a:moveTo>
                <a:cubicBezTo>
                  <a:pt x="323268" y="49157"/>
                  <a:pt x="506408" y="45112"/>
                  <a:pt x="703458" y="61166"/>
                </a:cubicBezTo>
                <a:cubicBezTo>
                  <a:pt x="900508" y="77220"/>
                  <a:pt x="1143469" y="75678"/>
                  <a:pt x="1406915" y="122332"/>
                </a:cubicBezTo>
                <a:cubicBezTo>
                  <a:pt x="1670361" y="168986"/>
                  <a:pt x="1842773" y="136028"/>
                  <a:pt x="1990918" y="17311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2055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 b="59036"/>
          <a:stretch/>
        </p:blipFill>
        <p:spPr>
          <a:xfrm>
            <a:off x="0" y="0"/>
            <a:ext cx="12192000" cy="6669360"/>
          </a:xfrm>
          <a:prstGeom prst="rect">
            <a:avLst/>
          </a:prstGeom>
        </p:spPr>
      </p:pic>
      <p:sp>
        <p:nvSpPr>
          <p:cNvPr id="14" name="Rectangle 13">
            <a:extLst>
              <a:ext uri="{FF2B5EF4-FFF2-40B4-BE49-F238E27FC236}">
                <a16:creationId xmlns:a16="http://schemas.microsoft.com/office/drawing/2014/main" id="{A2D1FB21-AD18-0067-D96B-AF506241824F}"/>
              </a:ext>
            </a:extLst>
          </p:cNvPr>
          <p:cNvSpPr/>
          <p:nvPr/>
        </p:nvSpPr>
        <p:spPr>
          <a:xfrm>
            <a:off x="0" y="5949280"/>
            <a:ext cx="12192000" cy="908720"/>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1397B7C4-E701-68EF-7042-1D3A3EFB0BD6}"/>
              </a:ext>
            </a:extLst>
          </p:cNvPr>
          <p:cNvSpPr/>
          <p:nvPr/>
        </p:nvSpPr>
        <p:spPr>
          <a:xfrm rot="10800000">
            <a:off x="0" y="0"/>
            <a:ext cx="12192000" cy="3068960"/>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4FFECA40-A86B-80BE-3C3B-EA068625D249}"/>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
        <p:nvSpPr>
          <p:cNvPr id="3" name="Rectangle 2">
            <a:extLst>
              <a:ext uri="{FF2B5EF4-FFF2-40B4-BE49-F238E27FC236}">
                <a16:creationId xmlns:a16="http://schemas.microsoft.com/office/drawing/2014/main" id="{F33CD15F-6198-1A6F-DEC5-A4600FBF44C5}"/>
              </a:ext>
            </a:extLst>
          </p:cNvPr>
          <p:cNvSpPr/>
          <p:nvPr/>
        </p:nvSpPr>
        <p:spPr>
          <a:xfrm rot="-300000">
            <a:off x="2650742" y="3351903"/>
            <a:ext cx="7157164" cy="2265876"/>
          </a:xfrm>
          <a:custGeom>
            <a:avLst/>
            <a:gdLst>
              <a:gd name="connsiteX0" fmla="*/ 0 w 7157164"/>
              <a:gd name="connsiteY0" fmla="*/ 0 h 2265876"/>
              <a:gd name="connsiteX1" fmla="*/ 579080 w 7157164"/>
              <a:gd name="connsiteY1" fmla="*/ 0 h 2265876"/>
              <a:gd name="connsiteX2" fmla="*/ 1015016 w 7157164"/>
              <a:gd name="connsiteY2" fmla="*/ 0 h 2265876"/>
              <a:gd name="connsiteX3" fmla="*/ 1808811 w 7157164"/>
              <a:gd name="connsiteY3" fmla="*/ 0 h 2265876"/>
              <a:gd name="connsiteX4" fmla="*/ 2387890 w 7157164"/>
              <a:gd name="connsiteY4" fmla="*/ 0 h 2265876"/>
              <a:gd name="connsiteX5" fmla="*/ 2966970 w 7157164"/>
              <a:gd name="connsiteY5" fmla="*/ 0 h 2265876"/>
              <a:gd name="connsiteX6" fmla="*/ 3760764 w 7157164"/>
              <a:gd name="connsiteY6" fmla="*/ 0 h 2265876"/>
              <a:gd name="connsiteX7" fmla="*/ 4268272 w 7157164"/>
              <a:gd name="connsiteY7" fmla="*/ 0 h 2265876"/>
              <a:gd name="connsiteX8" fmla="*/ 5062067 w 7157164"/>
              <a:gd name="connsiteY8" fmla="*/ 0 h 2265876"/>
              <a:gd name="connsiteX9" fmla="*/ 5855861 w 7157164"/>
              <a:gd name="connsiteY9" fmla="*/ 0 h 2265876"/>
              <a:gd name="connsiteX10" fmla="*/ 6506513 w 7157164"/>
              <a:gd name="connsiteY10" fmla="*/ 0 h 2265876"/>
              <a:gd name="connsiteX11" fmla="*/ 7157164 w 7157164"/>
              <a:gd name="connsiteY11" fmla="*/ 0 h 2265876"/>
              <a:gd name="connsiteX12" fmla="*/ 7157164 w 7157164"/>
              <a:gd name="connsiteY12" fmla="*/ 543810 h 2265876"/>
              <a:gd name="connsiteX13" fmla="*/ 7157164 w 7157164"/>
              <a:gd name="connsiteY13" fmla="*/ 1042303 h 2265876"/>
              <a:gd name="connsiteX14" fmla="*/ 7157164 w 7157164"/>
              <a:gd name="connsiteY14" fmla="*/ 1608772 h 2265876"/>
              <a:gd name="connsiteX15" fmla="*/ 7157164 w 7157164"/>
              <a:gd name="connsiteY15" fmla="*/ 2265876 h 2265876"/>
              <a:gd name="connsiteX16" fmla="*/ 6506513 w 7157164"/>
              <a:gd name="connsiteY16" fmla="*/ 2265876 h 2265876"/>
              <a:gd name="connsiteX17" fmla="*/ 5712718 w 7157164"/>
              <a:gd name="connsiteY17" fmla="*/ 2265876 h 2265876"/>
              <a:gd name="connsiteX18" fmla="*/ 5062067 w 7157164"/>
              <a:gd name="connsiteY18" fmla="*/ 2265876 h 2265876"/>
              <a:gd name="connsiteX19" fmla="*/ 4626131 w 7157164"/>
              <a:gd name="connsiteY19" fmla="*/ 2265876 h 2265876"/>
              <a:gd name="connsiteX20" fmla="*/ 4118623 w 7157164"/>
              <a:gd name="connsiteY20" fmla="*/ 2265876 h 2265876"/>
              <a:gd name="connsiteX21" fmla="*/ 3324828 w 7157164"/>
              <a:gd name="connsiteY21" fmla="*/ 2265876 h 2265876"/>
              <a:gd name="connsiteX22" fmla="*/ 2674177 w 7157164"/>
              <a:gd name="connsiteY22" fmla="*/ 2265876 h 2265876"/>
              <a:gd name="connsiteX23" fmla="*/ 2166669 w 7157164"/>
              <a:gd name="connsiteY23" fmla="*/ 2265876 h 2265876"/>
              <a:gd name="connsiteX24" fmla="*/ 1516017 w 7157164"/>
              <a:gd name="connsiteY24" fmla="*/ 2265876 h 2265876"/>
              <a:gd name="connsiteX25" fmla="*/ 1080081 w 7157164"/>
              <a:gd name="connsiteY25" fmla="*/ 2265876 h 2265876"/>
              <a:gd name="connsiteX26" fmla="*/ 644145 w 7157164"/>
              <a:gd name="connsiteY26" fmla="*/ 2265876 h 2265876"/>
              <a:gd name="connsiteX27" fmla="*/ 0 w 7157164"/>
              <a:gd name="connsiteY27" fmla="*/ 2265876 h 2265876"/>
              <a:gd name="connsiteX28" fmla="*/ 0 w 7157164"/>
              <a:gd name="connsiteY28" fmla="*/ 1744725 h 2265876"/>
              <a:gd name="connsiteX29" fmla="*/ 0 w 7157164"/>
              <a:gd name="connsiteY29" fmla="*/ 1132938 h 2265876"/>
              <a:gd name="connsiteX30" fmla="*/ 0 w 7157164"/>
              <a:gd name="connsiteY30" fmla="*/ 589128 h 2265876"/>
              <a:gd name="connsiteX31" fmla="*/ 0 w 7157164"/>
              <a:gd name="connsiteY31" fmla="*/ 0 h 226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157164" h="2265876" extrusionOk="0">
                <a:moveTo>
                  <a:pt x="0" y="0"/>
                </a:moveTo>
                <a:cubicBezTo>
                  <a:pt x="171511" y="-14271"/>
                  <a:pt x="387177" y="7429"/>
                  <a:pt x="579080" y="0"/>
                </a:cubicBezTo>
                <a:cubicBezTo>
                  <a:pt x="770983" y="-7429"/>
                  <a:pt x="906818" y="6689"/>
                  <a:pt x="1015016" y="0"/>
                </a:cubicBezTo>
                <a:cubicBezTo>
                  <a:pt x="1123214" y="-6689"/>
                  <a:pt x="1604747" y="18275"/>
                  <a:pt x="1808811" y="0"/>
                </a:cubicBezTo>
                <a:cubicBezTo>
                  <a:pt x="2012875" y="-18275"/>
                  <a:pt x="2120431" y="5805"/>
                  <a:pt x="2387890" y="0"/>
                </a:cubicBezTo>
                <a:cubicBezTo>
                  <a:pt x="2655349" y="-5805"/>
                  <a:pt x="2725675" y="28419"/>
                  <a:pt x="2966970" y="0"/>
                </a:cubicBezTo>
                <a:cubicBezTo>
                  <a:pt x="3208265" y="-28419"/>
                  <a:pt x="3592797" y="3229"/>
                  <a:pt x="3760764" y="0"/>
                </a:cubicBezTo>
                <a:cubicBezTo>
                  <a:pt x="3928731" y="-3229"/>
                  <a:pt x="4035890" y="201"/>
                  <a:pt x="4268272" y="0"/>
                </a:cubicBezTo>
                <a:cubicBezTo>
                  <a:pt x="4500654" y="-201"/>
                  <a:pt x="4704410" y="9556"/>
                  <a:pt x="5062067" y="0"/>
                </a:cubicBezTo>
                <a:cubicBezTo>
                  <a:pt x="5419725" y="-9556"/>
                  <a:pt x="5523568" y="34766"/>
                  <a:pt x="5855861" y="0"/>
                </a:cubicBezTo>
                <a:cubicBezTo>
                  <a:pt x="6188154" y="-34766"/>
                  <a:pt x="6329946" y="28020"/>
                  <a:pt x="6506513" y="0"/>
                </a:cubicBezTo>
                <a:cubicBezTo>
                  <a:pt x="6683080" y="-28020"/>
                  <a:pt x="7001922" y="25264"/>
                  <a:pt x="7157164" y="0"/>
                </a:cubicBezTo>
                <a:cubicBezTo>
                  <a:pt x="7162466" y="129461"/>
                  <a:pt x="7180453" y="361923"/>
                  <a:pt x="7157164" y="543810"/>
                </a:cubicBezTo>
                <a:cubicBezTo>
                  <a:pt x="7133876" y="725697"/>
                  <a:pt x="7172918" y="848334"/>
                  <a:pt x="7157164" y="1042303"/>
                </a:cubicBezTo>
                <a:cubicBezTo>
                  <a:pt x="7141410" y="1236272"/>
                  <a:pt x="7132088" y="1461254"/>
                  <a:pt x="7157164" y="1608772"/>
                </a:cubicBezTo>
                <a:cubicBezTo>
                  <a:pt x="7182240" y="1756290"/>
                  <a:pt x="7179071" y="1955645"/>
                  <a:pt x="7157164" y="2265876"/>
                </a:cubicBezTo>
                <a:cubicBezTo>
                  <a:pt x="6965485" y="2260943"/>
                  <a:pt x="6657452" y="2235687"/>
                  <a:pt x="6506513" y="2265876"/>
                </a:cubicBezTo>
                <a:cubicBezTo>
                  <a:pt x="6355574" y="2296065"/>
                  <a:pt x="5942463" y="2236835"/>
                  <a:pt x="5712718" y="2265876"/>
                </a:cubicBezTo>
                <a:cubicBezTo>
                  <a:pt x="5482973" y="2294917"/>
                  <a:pt x="5226462" y="2245086"/>
                  <a:pt x="5062067" y="2265876"/>
                </a:cubicBezTo>
                <a:cubicBezTo>
                  <a:pt x="4897672" y="2286666"/>
                  <a:pt x="4771593" y="2248083"/>
                  <a:pt x="4626131" y="2265876"/>
                </a:cubicBezTo>
                <a:cubicBezTo>
                  <a:pt x="4480669" y="2283669"/>
                  <a:pt x="4288981" y="2260661"/>
                  <a:pt x="4118623" y="2265876"/>
                </a:cubicBezTo>
                <a:cubicBezTo>
                  <a:pt x="3948265" y="2271091"/>
                  <a:pt x="3632672" y="2273283"/>
                  <a:pt x="3324828" y="2265876"/>
                </a:cubicBezTo>
                <a:cubicBezTo>
                  <a:pt x="3016985" y="2258469"/>
                  <a:pt x="2827368" y="2249894"/>
                  <a:pt x="2674177" y="2265876"/>
                </a:cubicBezTo>
                <a:cubicBezTo>
                  <a:pt x="2520986" y="2281858"/>
                  <a:pt x="2311108" y="2254948"/>
                  <a:pt x="2166669" y="2265876"/>
                </a:cubicBezTo>
                <a:cubicBezTo>
                  <a:pt x="2022230" y="2276804"/>
                  <a:pt x="1699235" y="2297262"/>
                  <a:pt x="1516017" y="2265876"/>
                </a:cubicBezTo>
                <a:cubicBezTo>
                  <a:pt x="1332799" y="2234490"/>
                  <a:pt x="1182173" y="2249009"/>
                  <a:pt x="1080081" y="2265876"/>
                </a:cubicBezTo>
                <a:cubicBezTo>
                  <a:pt x="977989" y="2282743"/>
                  <a:pt x="745869" y="2254751"/>
                  <a:pt x="644145" y="2265876"/>
                </a:cubicBezTo>
                <a:cubicBezTo>
                  <a:pt x="542421" y="2277001"/>
                  <a:pt x="177354" y="2241315"/>
                  <a:pt x="0" y="2265876"/>
                </a:cubicBezTo>
                <a:cubicBezTo>
                  <a:pt x="8479" y="2055898"/>
                  <a:pt x="-24153" y="1976455"/>
                  <a:pt x="0" y="1744725"/>
                </a:cubicBezTo>
                <a:cubicBezTo>
                  <a:pt x="24153" y="1512995"/>
                  <a:pt x="-29935" y="1318322"/>
                  <a:pt x="0" y="1132938"/>
                </a:cubicBezTo>
                <a:cubicBezTo>
                  <a:pt x="29935" y="947554"/>
                  <a:pt x="-1167" y="732835"/>
                  <a:pt x="0" y="589128"/>
                </a:cubicBezTo>
                <a:cubicBezTo>
                  <a:pt x="1167" y="445421"/>
                  <a:pt x="16040" y="259470"/>
                  <a:pt x="0" y="0"/>
                </a:cubicBezTo>
                <a:close/>
              </a:path>
            </a:pathLst>
          </a:custGeom>
          <a:noFill/>
          <a:ln w="190500">
            <a:solidFill>
              <a:srgbClr val="00FF00">
                <a:alpha val="5000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568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647" b="10425"/>
          <a:stretch/>
        </p:blipFill>
        <p:spPr>
          <a:xfrm>
            <a:off x="0" y="0"/>
            <a:ext cx="12192000" cy="6669360"/>
          </a:xfrm>
          <a:prstGeom prst="rect">
            <a:avLst/>
          </a:prstGeom>
        </p:spPr>
      </p:pic>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2587864" y="3384207"/>
            <a:ext cx="8044468" cy="711264"/>
          </a:xfrm>
          <a:custGeom>
            <a:avLst/>
            <a:gdLst>
              <a:gd name="connsiteX0" fmla="*/ 0 w 8044468"/>
              <a:gd name="connsiteY0" fmla="*/ 0 h 711264"/>
              <a:gd name="connsiteX1" fmla="*/ 831262 w 8044468"/>
              <a:gd name="connsiteY1" fmla="*/ 73497 h 711264"/>
              <a:gd name="connsiteX2" fmla="*/ 1662523 w 8044468"/>
              <a:gd name="connsiteY2" fmla="*/ 146995 h 711264"/>
              <a:gd name="connsiteX3" fmla="*/ 2091562 w 8044468"/>
              <a:gd name="connsiteY3" fmla="*/ 184929 h 711264"/>
              <a:gd name="connsiteX4" fmla="*/ 2761934 w 8044468"/>
              <a:gd name="connsiteY4" fmla="*/ 244201 h 711264"/>
              <a:gd name="connsiteX5" fmla="*/ 3190972 w 8044468"/>
              <a:gd name="connsiteY5" fmla="*/ 282135 h 711264"/>
              <a:gd name="connsiteX6" fmla="*/ 3700455 w 8044468"/>
              <a:gd name="connsiteY6" fmla="*/ 327181 h 711264"/>
              <a:gd name="connsiteX7" fmla="*/ 4209938 w 8044468"/>
              <a:gd name="connsiteY7" fmla="*/ 372228 h 711264"/>
              <a:gd name="connsiteX8" fmla="*/ 5041200 w 8044468"/>
              <a:gd name="connsiteY8" fmla="*/ 445725 h 711264"/>
              <a:gd name="connsiteX9" fmla="*/ 5872462 w 8044468"/>
              <a:gd name="connsiteY9" fmla="*/ 519223 h 711264"/>
              <a:gd name="connsiteX10" fmla="*/ 6542834 w 8044468"/>
              <a:gd name="connsiteY10" fmla="*/ 578495 h 711264"/>
              <a:gd name="connsiteX11" fmla="*/ 6971872 w 8044468"/>
              <a:gd name="connsiteY11" fmla="*/ 616429 h 711264"/>
              <a:gd name="connsiteX12" fmla="*/ 7400911 w 8044468"/>
              <a:gd name="connsiteY12" fmla="*/ 654363 h 711264"/>
              <a:gd name="connsiteX13" fmla="*/ 8044468 w 8044468"/>
              <a:gd name="connsiteY13" fmla="*/ 711264 h 71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44468" h="711264" extrusionOk="0">
                <a:moveTo>
                  <a:pt x="0" y="0"/>
                </a:moveTo>
                <a:cubicBezTo>
                  <a:pt x="274591" y="-3867"/>
                  <a:pt x="478965" y="75794"/>
                  <a:pt x="831262" y="73497"/>
                </a:cubicBezTo>
                <a:cubicBezTo>
                  <a:pt x="1183559" y="71200"/>
                  <a:pt x="1315386" y="86549"/>
                  <a:pt x="1662523" y="146995"/>
                </a:cubicBezTo>
                <a:cubicBezTo>
                  <a:pt x="2009660" y="207441"/>
                  <a:pt x="1985463" y="168990"/>
                  <a:pt x="2091562" y="184929"/>
                </a:cubicBezTo>
                <a:cubicBezTo>
                  <a:pt x="2197661" y="200868"/>
                  <a:pt x="2450650" y="239701"/>
                  <a:pt x="2761934" y="244201"/>
                </a:cubicBezTo>
                <a:cubicBezTo>
                  <a:pt x="3073218" y="248701"/>
                  <a:pt x="3016204" y="266785"/>
                  <a:pt x="3190972" y="282135"/>
                </a:cubicBezTo>
                <a:cubicBezTo>
                  <a:pt x="3365740" y="297485"/>
                  <a:pt x="3556705" y="290770"/>
                  <a:pt x="3700455" y="327181"/>
                </a:cubicBezTo>
                <a:cubicBezTo>
                  <a:pt x="3844204" y="363592"/>
                  <a:pt x="3994770" y="350776"/>
                  <a:pt x="4209938" y="372228"/>
                </a:cubicBezTo>
                <a:cubicBezTo>
                  <a:pt x="4425106" y="393680"/>
                  <a:pt x="4767106" y="461067"/>
                  <a:pt x="5041200" y="445725"/>
                </a:cubicBezTo>
                <a:cubicBezTo>
                  <a:pt x="5315294" y="430383"/>
                  <a:pt x="5632307" y="492579"/>
                  <a:pt x="5872462" y="519223"/>
                </a:cubicBezTo>
                <a:cubicBezTo>
                  <a:pt x="6112617" y="545866"/>
                  <a:pt x="6331254" y="546512"/>
                  <a:pt x="6542834" y="578495"/>
                </a:cubicBezTo>
                <a:cubicBezTo>
                  <a:pt x="6754414" y="610478"/>
                  <a:pt x="6782274" y="578494"/>
                  <a:pt x="6971872" y="616429"/>
                </a:cubicBezTo>
                <a:cubicBezTo>
                  <a:pt x="7161470" y="654364"/>
                  <a:pt x="7238950" y="629668"/>
                  <a:pt x="7400911" y="654363"/>
                </a:cubicBezTo>
                <a:cubicBezTo>
                  <a:pt x="7562872" y="679059"/>
                  <a:pt x="7853270" y="694391"/>
                  <a:pt x="8044468" y="711264"/>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4097A52D-B2ED-7B04-9C57-9C45A4EA9ED6}"/>
              </a:ext>
            </a:extLst>
          </p:cNvPr>
          <p:cNvCxnSpPr>
            <a:cxnSpLocks/>
          </p:cNvCxnSpPr>
          <p:nvPr/>
        </p:nvCxnSpPr>
        <p:spPr>
          <a:xfrm flipV="1">
            <a:off x="3330461" y="4545041"/>
            <a:ext cx="642951" cy="55905"/>
          </a:xfrm>
          <a:custGeom>
            <a:avLst/>
            <a:gdLst>
              <a:gd name="connsiteX0" fmla="*/ 0 w 642951"/>
              <a:gd name="connsiteY0" fmla="*/ 0 h 55905"/>
              <a:gd name="connsiteX1" fmla="*/ 642951 w 642951"/>
              <a:gd name="connsiteY1" fmla="*/ 55905 h 55905"/>
            </a:gdLst>
            <a:ahLst/>
            <a:cxnLst>
              <a:cxn ang="0">
                <a:pos x="connsiteX0" y="connsiteY0"/>
              </a:cxn>
              <a:cxn ang="0">
                <a:pos x="connsiteX1" y="connsiteY1"/>
              </a:cxn>
            </a:cxnLst>
            <a:rect l="l" t="t" r="r" b="b"/>
            <a:pathLst>
              <a:path w="642951" h="55905" extrusionOk="0">
                <a:moveTo>
                  <a:pt x="0" y="0"/>
                </a:moveTo>
                <a:cubicBezTo>
                  <a:pt x="164909" y="2906"/>
                  <a:pt x="487798" y="16750"/>
                  <a:pt x="642951" y="5590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A2D1FB21-AD18-0067-D96B-AF506241824F}"/>
              </a:ext>
            </a:extLst>
          </p:cNvPr>
          <p:cNvSpPr/>
          <p:nvPr/>
        </p:nvSpPr>
        <p:spPr>
          <a:xfrm>
            <a:off x="0" y="4869158"/>
            <a:ext cx="12192000" cy="1988842"/>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EA6851A5-3A96-2F76-5A3C-EAE70B44C26F}"/>
              </a:ext>
            </a:extLst>
          </p:cNvPr>
          <p:cNvCxnSpPr>
            <a:cxnSpLocks/>
          </p:cNvCxnSpPr>
          <p:nvPr/>
        </p:nvCxnSpPr>
        <p:spPr>
          <a:xfrm flipV="1">
            <a:off x="3071005" y="1611644"/>
            <a:ext cx="3961099" cy="350227"/>
          </a:xfrm>
          <a:custGeom>
            <a:avLst/>
            <a:gdLst>
              <a:gd name="connsiteX0" fmla="*/ 0 w 3961099"/>
              <a:gd name="connsiteY0" fmla="*/ 0 h 350227"/>
              <a:gd name="connsiteX1" fmla="*/ 739405 w 3961099"/>
              <a:gd name="connsiteY1" fmla="*/ 65376 h 350227"/>
              <a:gd name="connsiteX2" fmla="*/ 1478810 w 3961099"/>
              <a:gd name="connsiteY2" fmla="*/ 130751 h 350227"/>
              <a:gd name="connsiteX3" fmla="*/ 2020160 w 3961099"/>
              <a:gd name="connsiteY3" fmla="*/ 178616 h 350227"/>
              <a:gd name="connsiteX4" fmla="*/ 2680344 w 3961099"/>
              <a:gd name="connsiteY4" fmla="*/ 236987 h 350227"/>
              <a:gd name="connsiteX5" fmla="*/ 3221694 w 3961099"/>
              <a:gd name="connsiteY5" fmla="*/ 284851 h 350227"/>
              <a:gd name="connsiteX6" fmla="*/ 3961099 w 3961099"/>
              <a:gd name="connsiteY6" fmla="*/ 350227 h 35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1099" h="350227" extrusionOk="0">
                <a:moveTo>
                  <a:pt x="0" y="0"/>
                </a:moveTo>
                <a:cubicBezTo>
                  <a:pt x="213560" y="24430"/>
                  <a:pt x="453644" y="63626"/>
                  <a:pt x="739405" y="65376"/>
                </a:cubicBezTo>
                <a:cubicBezTo>
                  <a:pt x="1025166" y="67126"/>
                  <a:pt x="1205550" y="110427"/>
                  <a:pt x="1478810" y="130751"/>
                </a:cubicBezTo>
                <a:cubicBezTo>
                  <a:pt x="1752070" y="151075"/>
                  <a:pt x="1892462" y="164986"/>
                  <a:pt x="2020160" y="178616"/>
                </a:cubicBezTo>
                <a:cubicBezTo>
                  <a:pt x="2147858" y="192246"/>
                  <a:pt x="2488666" y="212332"/>
                  <a:pt x="2680344" y="236987"/>
                </a:cubicBezTo>
                <a:cubicBezTo>
                  <a:pt x="2872022" y="261642"/>
                  <a:pt x="3087290" y="272559"/>
                  <a:pt x="3221694" y="284851"/>
                </a:cubicBezTo>
                <a:cubicBezTo>
                  <a:pt x="3356098" y="297143"/>
                  <a:pt x="3610346" y="285098"/>
                  <a:pt x="3961099" y="350227"/>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8" name="Rectangle 7">
            <a:extLst>
              <a:ext uri="{FF2B5EF4-FFF2-40B4-BE49-F238E27FC236}">
                <a16:creationId xmlns:a16="http://schemas.microsoft.com/office/drawing/2014/main" id="{A69706C7-4DCA-5BB2-D9F8-7E76D6514C3C}"/>
              </a:ext>
            </a:extLst>
          </p:cNvPr>
          <p:cNvSpPr/>
          <p:nvPr/>
        </p:nvSpPr>
        <p:spPr>
          <a:xfrm rot="10800000">
            <a:off x="0" y="0"/>
            <a:ext cx="12192000" cy="161164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4FFECA40-A86B-80BE-3C3B-EA068625D249}"/>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12" name="Straight Connector 11">
            <a:extLst>
              <a:ext uri="{FF2B5EF4-FFF2-40B4-BE49-F238E27FC236}">
                <a16:creationId xmlns:a16="http://schemas.microsoft.com/office/drawing/2014/main" id="{CCA0B789-9629-EC15-07B9-292F0467C7C9}"/>
              </a:ext>
            </a:extLst>
          </p:cNvPr>
          <p:cNvCxnSpPr>
            <a:cxnSpLocks/>
          </p:cNvCxnSpPr>
          <p:nvPr/>
        </p:nvCxnSpPr>
        <p:spPr>
          <a:xfrm flipV="1">
            <a:off x="3281771" y="3672538"/>
            <a:ext cx="7350561" cy="649911"/>
          </a:xfrm>
          <a:custGeom>
            <a:avLst/>
            <a:gdLst>
              <a:gd name="connsiteX0" fmla="*/ 0 w 7350561"/>
              <a:gd name="connsiteY0" fmla="*/ 0 h 649911"/>
              <a:gd name="connsiteX1" fmla="*/ 815244 w 7350561"/>
              <a:gd name="connsiteY1" fmla="*/ 72081 h 649911"/>
              <a:gd name="connsiteX2" fmla="*/ 1630488 w 7350561"/>
              <a:gd name="connsiteY2" fmla="*/ 144162 h 649911"/>
              <a:gd name="connsiteX3" fmla="*/ 2078204 w 7350561"/>
              <a:gd name="connsiteY3" fmla="*/ 183748 h 649911"/>
              <a:gd name="connsiteX4" fmla="*/ 2746437 w 7350561"/>
              <a:gd name="connsiteY4" fmla="*/ 242830 h 649911"/>
              <a:gd name="connsiteX5" fmla="*/ 3194153 w 7350561"/>
              <a:gd name="connsiteY5" fmla="*/ 282416 h 649911"/>
              <a:gd name="connsiteX6" fmla="*/ 3715374 w 7350561"/>
              <a:gd name="connsiteY6" fmla="*/ 328500 h 649911"/>
              <a:gd name="connsiteX7" fmla="*/ 4236596 w 7350561"/>
              <a:gd name="connsiteY7" fmla="*/ 374585 h 649911"/>
              <a:gd name="connsiteX8" fmla="*/ 5051840 w 7350561"/>
              <a:gd name="connsiteY8" fmla="*/ 446666 h 649911"/>
              <a:gd name="connsiteX9" fmla="*/ 5867084 w 7350561"/>
              <a:gd name="connsiteY9" fmla="*/ 518747 h 649911"/>
              <a:gd name="connsiteX10" fmla="*/ 6535317 w 7350561"/>
              <a:gd name="connsiteY10" fmla="*/ 577830 h 649911"/>
              <a:gd name="connsiteX11" fmla="*/ 7350561 w 7350561"/>
              <a:gd name="connsiteY11" fmla="*/ 649911 h 6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0561" h="649911" extrusionOk="0">
                <a:moveTo>
                  <a:pt x="0" y="0"/>
                </a:moveTo>
                <a:cubicBezTo>
                  <a:pt x="283584" y="-10878"/>
                  <a:pt x="630450" y="79080"/>
                  <a:pt x="815244" y="72081"/>
                </a:cubicBezTo>
                <a:cubicBezTo>
                  <a:pt x="1000038" y="65082"/>
                  <a:pt x="1337899" y="100961"/>
                  <a:pt x="1630488" y="144162"/>
                </a:cubicBezTo>
                <a:cubicBezTo>
                  <a:pt x="1923077" y="187364"/>
                  <a:pt x="1940110" y="149873"/>
                  <a:pt x="2078204" y="183748"/>
                </a:cubicBezTo>
                <a:cubicBezTo>
                  <a:pt x="2216298" y="217623"/>
                  <a:pt x="2447570" y="193816"/>
                  <a:pt x="2746437" y="242830"/>
                </a:cubicBezTo>
                <a:cubicBezTo>
                  <a:pt x="3045304" y="291845"/>
                  <a:pt x="3043972" y="275915"/>
                  <a:pt x="3194153" y="282416"/>
                </a:cubicBezTo>
                <a:cubicBezTo>
                  <a:pt x="3344334" y="288917"/>
                  <a:pt x="3461059" y="296414"/>
                  <a:pt x="3715374" y="328500"/>
                </a:cubicBezTo>
                <a:cubicBezTo>
                  <a:pt x="3969689" y="360587"/>
                  <a:pt x="4037642" y="357024"/>
                  <a:pt x="4236596" y="374585"/>
                </a:cubicBezTo>
                <a:cubicBezTo>
                  <a:pt x="4435550" y="392145"/>
                  <a:pt x="4776136" y="435891"/>
                  <a:pt x="5051840" y="446666"/>
                </a:cubicBezTo>
                <a:cubicBezTo>
                  <a:pt x="5327544" y="457441"/>
                  <a:pt x="5523118" y="461767"/>
                  <a:pt x="5867084" y="518747"/>
                </a:cubicBezTo>
                <a:cubicBezTo>
                  <a:pt x="6211050" y="575727"/>
                  <a:pt x="6360437" y="575584"/>
                  <a:pt x="6535317" y="577830"/>
                </a:cubicBezTo>
                <a:cubicBezTo>
                  <a:pt x="6710197" y="580076"/>
                  <a:pt x="7144899" y="647168"/>
                  <a:pt x="7350561" y="64991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6018A071-5101-BD48-1428-957F3F3F2829}"/>
              </a:ext>
            </a:extLst>
          </p:cNvPr>
          <p:cNvCxnSpPr>
            <a:cxnSpLocks/>
          </p:cNvCxnSpPr>
          <p:nvPr/>
        </p:nvCxnSpPr>
        <p:spPr>
          <a:xfrm flipV="1">
            <a:off x="8336964" y="1044185"/>
            <a:ext cx="1935500" cy="168293"/>
          </a:xfrm>
          <a:custGeom>
            <a:avLst/>
            <a:gdLst>
              <a:gd name="connsiteX0" fmla="*/ 0 w 1935500"/>
              <a:gd name="connsiteY0" fmla="*/ 0 h 168293"/>
              <a:gd name="connsiteX1" fmla="*/ 683877 w 1935500"/>
              <a:gd name="connsiteY1" fmla="*/ 59464 h 168293"/>
              <a:gd name="connsiteX2" fmla="*/ 1367753 w 1935500"/>
              <a:gd name="connsiteY2" fmla="*/ 118927 h 168293"/>
              <a:gd name="connsiteX3" fmla="*/ 1935500 w 1935500"/>
              <a:gd name="connsiteY3" fmla="*/ 168293 h 168293"/>
            </a:gdLst>
            <a:ahLst/>
            <a:cxnLst>
              <a:cxn ang="0">
                <a:pos x="connsiteX0" y="connsiteY0"/>
              </a:cxn>
              <a:cxn ang="0">
                <a:pos x="connsiteX1" y="connsiteY1"/>
              </a:cxn>
              <a:cxn ang="0">
                <a:pos x="connsiteX2" y="connsiteY2"/>
              </a:cxn>
              <a:cxn ang="0">
                <a:pos x="connsiteX3" y="connsiteY3"/>
              </a:cxn>
            </a:cxnLst>
            <a:rect l="l" t="t" r="r" b="b"/>
            <a:pathLst>
              <a:path w="1935500" h="168293" extrusionOk="0">
                <a:moveTo>
                  <a:pt x="0" y="0"/>
                </a:moveTo>
                <a:cubicBezTo>
                  <a:pt x="198681" y="22088"/>
                  <a:pt x="381263" y="36167"/>
                  <a:pt x="683877" y="59464"/>
                </a:cubicBezTo>
                <a:cubicBezTo>
                  <a:pt x="986491" y="82761"/>
                  <a:pt x="1076308" y="112286"/>
                  <a:pt x="1367753" y="118927"/>
                </a:cubicBezTo>
                <a:cubicBezTo>
                  <a:pt x="1659198" y="125568"/>
                  <a:pt x="1691935" y="121532"/>
                  <a:pt x="1935500" y="16829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0" name="Freeform: Shape 19">
            <a:extLst>
              <a:ext uri="{FF2B5EF4-FFF2-40B4-BE49-F238E27FC236}">
                <a16:creationId xmlns:a16="http://schemas.microsoft.com/office/drawing/2014/main" id="{D1E2BA92-21F0-E08A-C5E6-50DAD86347C9}"/>
              </a:ext>
            </a:extLst>
          </p:cNvPr>
          <p:cNvSpPr>
            <a:spLocks noChangeAspect="1"/>
          </p:cNvSpPr>
          <p:nvPr/>
        </p:nvSpPr>
        <p:spPr>
          <a:xfrm rot="21300000">
            <a:off x="5102349" y="1853170"/>
            <a:ext cx="682257" cy="339644"/>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sq">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5589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450"/>
                                        <p:tgtEl>
                                          <p:spTgt spid="12"/>
                                        </p:tgtEl>
                                      </p:cBhvr>
                                    </p:animEffect>
                                  </p:childTnLst>
                                </p:cTn>
                              </p:par>
                            </p:childTnLst>
                          </p:cTn>
                        </p:par>
                        <p:par>
                          <p:cTn id="26" fill="hold">
                            <p:stCondLst>
                              <p:cond delay="950"/>
                            </p:stCondLst>
                            <p:childTnLst>
                              <p:par>
                                <p:cTn id="27" presetID="22" presetClass="entr" presetSubtype="8"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1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 b="59036"/>
          <a:stretch/>
        </p:blipFill>
        <p:spPr>
          <a:xfrm>
            <a:off x="0" y="0"/>
            <a:ext cx="12192000" cy="6669360"/>
          </a:xfrm>
          <a:prstGeom prst="rect">
            <a:avLst/>
          </a:prstGeom>
        </p:spPr>
      </p:pic>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1761013" y="1574091"/>
            <a:ext cx="7613105" cy="673124"/>
          </a:xfrm>
          <a:custGeom>
            <a:avLst/>
            <a:gdLst>
              <a:gd name="connsiteX0" fmla="*/ 0 w 7613105"/>
              <a:gd name="connsiteY0" fmla="*/ 0 h 673124"/>
              <a:gd name="connsiteX1" fmla="*/ 844363 w 7613105"/>
              <a:gd name="connsiteY1" fmla="*/ 74656 h 673124"/>
              <a:gd name="connsiteX2" fmla="*/ 1688725 w 7613105"/>
              <a:gd name="connsiteY2" fmla="*/ 149311 h 673124"/>
              <a:gd name="connsiteX3" fmla="*/ 2152432 w 7613105"/>
              <a:gd name="connsiteY3" fmla="*/ 190311 h 673124"/>
              <a:gd name="connsiteX4" fmla="*/ 2844533 w 7613105"/>
              <a:gd name="connsiteY4" fmla="*/ 251504 h 673124"/>
              <a:gd name="connsiteX5" fmla="*/ 3308240 w 7613105"/>
              <a:gd name="connsiteY5" fmla="*/ 292503 h 673124"/>
              <a:gd name="connsiteX6" fmla="*/ 3848079 w 7613105"/>
              <a:gd name="connsiteY6" fmla="*/ 340234 h 673124"/>
              <a:gd name="connsiteX7" fmla="*/ 4387917 w 7613105"/>
              <a:gd name="connsiteY7" fmla="*/ 387964 h 673124"/>
              <a:gd name="connsiteX8" fmla="*/ 5232279 w 7613105"/>
              <a:gd name="connsiteY8" fmla="*/ 462620 h 673124"/>
              <a:gd name="connsiteX9" fmla="*/ 6076642 w 7613105"/>
              <a:gd name="connsiteY9" fmla="*/ 537275 h 673124"/>
              <a:gd name="connsiteX10" fmla="*/ 6768742 w 7613105"/>
              <a:gd name="connsiteY10" fmla="*/ 598468 h 673124"/>
              <a:gd name="connsiteX11" fmla="*/ 7613105 w 7613105"/>
              <a:gd name="connsiteY11" fmla="*/ 673124 h 6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3105" h="673124" extrusionOk="0">
                <a:moveTo>
                  <a:pt x="0" y="0"/>
                </a:moveTo>
                <a:cubicBezTo>
                  <a:pt x="368360" y="18876"/>
                  <a:pt x="659964" y="59706"/>
                  <a:pt x="844363" y="74656"/>
                </a:cubicBezTo>
                <a:cubicBezTo>
                  <a:pt x="1028762" y="89606"/>
                  <a:pt x="1520039" y="128709"/>
                  <a:pt x="1688725" y="149311"/>
                </a:cubicBezTo>
                <a:cubicBezTo>
                  <a:pt x="1857411" y="169913"/>
                  <a:pt x="2034034" y="174134"/>
                  <a:pt x="2152432" y="190311"/>
                </a:cubicBezTo>
                <a:cubicBezTo>
                  <a:pt x="2270830" y="206487"/>
                  <a:pt x="2599465" y="250911"/>
                  <a:pt x="2844533" y="251504"/>
                </a:cubicBezTo>
                <a:cubicBezTo>
                  <a:pt x="3089601" y="252097"/>
                  <a:pt x="3173017" y="284957"/>
                  <a:pt x="3308240" y="292503"/>
                </a:cubicBezTo>
                <a:cubicBezTo>
                  <a:pt x="3443463" y="300049"/>
                  <a:pt x="3607058" y="332346"/>
                  <a:pt x="3848079" y="340234"/>
                </a:cubicBezTo>
                <a:cubicBezTo>
                  <a:pt x="4089100" y="348121"/>
                  <a:pt x="4212717" y="347494"/>
                  <a:pt x="4387917" y="387964"/>
                </a:cubicBezTo>
                <a:cubicBezTo>
                  <a:pt x="4563117" y="428434"/>
                  <a:pt x="5003901" y="428828"/>
                  <a:pt x="5232279" y="462620"/>
                </a:cubicBezTo>
                <a:cubicBezTo>
                  <a:pt x="5460657" y="496412"/>
                  <a:pt x="5852422" y="536964"/>
                  <a:pt x="6076642" y="537275"/>
                </a:cubicBezTo>
                <a:cubicBezTo>
                  <a:pt x="6300862" y="537587"/>
                  <a:pt x="6436295" y="599722"/>
                  <a:pt x="6768742" y="598468"/>
                </a:cubicBezTo>
                <a:cubicBezTo>
                  <a:pt x="7101189" y="597214"/>
                  <a:pt x="7286800" y="628876"/>
                  <a:pt x="7613105" y="673124"/>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4097A52D-B2ED-7B04-9C57-9C45A4EA9ED6}"/>
              </a:ext>
            </a:extLst>
          </p:cNvPr>
          <p:cNvCxnSpPr>
            <a:cxnSpLocks/>
          </p:cNvCxnSpPr>
          <p:nvPr/>
        </p:nvCxnSpPr>
        <p:spPr>
          <a:xfrm flipV="1">
            <a:off x="2454972" y="1948053"/>
            <a:ext cx="6233316" cy="541991"/>
          </a:xfrm>
          <a:custGeom>
            <a:avLst/>
            <a:gdLst>
              <a:gd name="connsiteX0" fmla="*/ 0 w 6233316"/>
              <a:gd name="connsiteY0" fmla="*/ 0 h 541991"/>
              <a:gd name="connsiteX1" fmla="*/ 817257 w 6233316"/>
              <a:gd name="connsiteY1" fmla="*/ 71061 h 541991"/>
              <a:gd name="connsiteX2" fmla="*/ 1634514 w 6233316"/>
              <a:gd name="connsiteY2" fmla="*/ 142122 h 541991"/>
              <a:gd name="connsiteX3" fmla="*/ 2140105 w 6233316"/>
              <a:gd name="connsiteY3" fmla="*/ 186084 h 541991"/>
              <a:gd name="connsiteX4" fmla="*/ 2832696 w 6233316"/>
              <a:gd name="connsiteY4" fmla="*/ 246305 h 541991"/>
              <a:gd name="connsiteX5" fmla="*/ 3338287 w 6233316"/>
              <a:gd name="connsiteY5" fmla="*/ 290266 h 541991"/>
              <a:gd name="connsiteX6" fmla="*/ 3906211 w 6233316"/>
              <a:gd name="connsiteY6" fmla="*/ 339648 h 541991"/>
              <a:gd name="connsiteX7" fmla="*/ 4474136 w 6233316"/>
              <a:gd name="connsiteY7" fmla="*/ 389029 h 541991"/>
              <a:gd name="connsiteX8" fmla="*/ 5291393 w 6233316"/>
              <a:gd name="connsiteY8" fmla="*/ 460090 h 541991"/>
              <a:gd name="connsiteX9" fmla="*/ 6233316 w 6233316"/>
              <a:gd name="connsiteY9" fmla="*/ 541991 h 54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3316" h="541991" extrusionOk="0">
                <a:moveTo>
                  <a:pt x="0" y="0"/>
                </a:moveTo>
                <a:cubicBezTo>
                  <a:pt x="278981" y="21271"/>
                  <a:pt x="459765" y="24032"/>
                  <a:pt x="817257" y="71061"/>
                </a:cubicBezTo>
                <a:cubicBezTo>
                  <a:pt x="1174749" y="118090"/>
                  <a:pt x="1312899" y="96918"/>
                  <a:pt x="1634514" y="142122"/>
                </a:cubicBezTo>
                <a:cubicBezTo>
                  <a:pt x="1956128" y="187326"/>
                  <a:pt x="1932665" y="185244"/>
                  <a:pt x="2140105" y="186084"/>
                </a:cubicBezTo>
                <a:cubicBezTo>
                  <a:pt x="2347545" y="186924"/>
                  <a:pt x="2676440" y="219735"/>
                  <a:pt x="2832696" y="246305"/>
                </a:cubicBezTo>
                <a:cubicBezTo>
                  <a:pt x="2988952" y="272875"/>
                  <a:pt x="3195271" y="261334"/>
                  <a:pt x="3338287" y="290266"/>
                </a:cubicBezTo>
                <a:cubicBezTo>
                  <a:pt x="3481303" y="319198"/>
                  <a:pt x="3634912" y="338517"/>
                  <a:pt x="3906211" y="339648"/>
                </a:cubicBezTo>
                <a:cubicBezTo>
                  <a:pt x="4177510" y="340779"/>
                  <a:pt x="4246110" y="378169"/>
                  <a:pt x="4474136" y="389029"/>
                </a:cubicBezTo>
                <a:cubicBezTo>
                  <a:pt x="4702162" y="399890"/>
                  <a:pt x="4910672" y="456000"/>
                  <a:pt x="5291393" y="460090"/>
                </a:cubicBezTo>
                <a:cubicBezTo>
                  <a:pt x="5672114" y="464180"/>
                  <a:pt x="5826672" y="543228"/>
                  <a:pt x="6233316" y="54199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A2D1FB21-AD18-0067-D96B-AF506241824F}"/>
              </a:ext>
            </a:extLst>
          </p:cNvPr>
          <p:cNvSpPr/>
          <p:nvPr/>
        </p:nvSpPr>
        <p:spPr>
          <a:xfrm>
            <a:off x="0" y="2760298"/>
            <a:ext cx="12192000" cy="4097702"/>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4FFECA40-A86B-80BE-3C3B-EA068625D249}"/>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6" name="Straight Connector 5">
            <a:extLst>
              <a:ext uri="{FF2B5EF4-FFF2-40B4-BE49-F238E27FC236}">
                <a16:creationId xmlns:a16="http://schemas.microsoft.com/office/drawing/2014/main" id="{EA6851A5-3A96-2F76-5A3C-EAE70B44C26F}"/>
              </a:ext>
            </a:extLst>
          </p:cNvPr>
          <p:cNvCxnSpPr>
            <a:cxnSpLocks/>
          </p:cNvCxnSpPr>
          <p:nvPr/>
        </p:nvCxnSpPr>
        <p:spPr>
          <a:xfrm flipV="1">
            <a:off x="1816137" y="2314292"/>
            <a:ext cx="7016167" cy="620345"/>
          </a:xfrm>
          <a:custGeom>
            <a:avLst/>
            <a:gdLst>
              <a:gd name="connsiteX0" fmla="*/ 0 w 7016167"/>
              <a:gd name="connsiteY0" fmla="*/ 0 h 620345"/>
              <a:gd name="connsiteX1" fmla="*/ 778157 w 7016167"/>
              <a:gd name="connsiteY1" fmla="*/ 68802 h 620345"/>
              <a:gd name="connsiteX2" fmla="*/ 1556313 w 7016167"/>
              <a:gd name="connsiteY2" fmla="*/ 137604 h 620345"/>
              <a:gd name="connsiteX3" fmla="*/ 1983662 w 7016167"/>
              <a:gd name="connsiteY3" fmla="*/ 175388 h 620345"/>
              <a:gd name="connsiteX4" fmla="*/ 2621495 w 7016167"/>
              <a:gd name="connsiteY4" fmla="*/ 231783 h 620345"/>
              <a:gd name="connsiteX5" fmla="*/ 3048843 w 7016167"/>
              <a:gd name="connsiteY5" fmla="*/ 269568 h 620345"/>
              <a:gd name="connsiteX6" fmla="*/ 3546354 w 7016167"/>
              <a:gd name="connsiteY6" fmla="*/ 313556 h 620345"/>
              <a:gd name="connsiteX7" fmla="*/ 4043864 w 7016167"/>
              <a:gd name="connsiteY7" fmla="*/ 357544 h 620345"/>
              <a:gd name="connsiteX8" fmla="*/ 4822020 w 7016167"/>
              <a:gd name="connsiteY8" fmla="*/ 426346 h 620345"/>
              <a:gd name="connsiteX9" fmla="*/ 5600177 w 7016167"/>
              <a:gd name="connsiteY9" fmla="*/ 495148 h 620345"/>
              <a:gd name="connsiteX10" fmla="*/ 6238010 w 7016167"/>
              <a:gd name="connsiteY10" fmla="*/ 551543 h 620345"/>
              <a:gd name="connsiteX11" fmla="*/ 7016167 w 7016167"/>
              <a:gd name="connsiteY11" fmla="*/ 620345 h 62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16167" h="620345" extrusionOk="0">
                <a:moveTo>
                  <a:pt x="0" y="0"/>
                </a:moveTo>
                <a:cubicBezTo>
                  <a:pt x="349885" y="-143"/>
                  <a:pt x="620397" y="18825"/>
                  <a:pt x="778157" y="68802"/>
                </a:cubicBezTo>
                <a:cubicBezTo>
                  <a:pt x="935917" y="118779"/>
                  <a:pt x="1218017" y="115914"/>
                  <a:pt x="1556313" y="137604"/>
                </a:cubicBezTo>
                <a:cubicBezTo>
                  <a:pt x="1894609" y="159293"/>
                  <a:pt x="1866957" y="147210"/>
                  <a:pt x="1983662" y="175388"/>
                </a:cubicBezTo>
                <a:cubicBezTo>
                  <a:pt x="2100367" y="203567"/>
                  <a:pt x="2329850" y="221961"/>
                  <a:pt x="2621495" y="231783"/>
                </a:cubicBezTo>
                <a:cubicBezTo>
                  <a:pt x="2913140" y="241605"/>
                  <a:pt x="2960012" y="240956"/>
                  <a:pt x="3048843" y="269568"/>
                </a:cubicBezTo>
                <a:cubicBezTo>
                  <a:pt x="3137674" y="298179"/>
                  <a:pt x="3416972" y="284130"/>
                  <a:pt x="3546354" y="313556"/>
                </a:cubicBezTo>
                <a:cubicBezTo>
                  <a:pt x="3675736" y="342982"/>
                  <a:pt x="3943198" y="344901"/>
                  <a:pt x="4043864" y="357544"/>
                </a:cubicBezTo>
                <a:cubicBezTo>
                  <a:pt x="4144530" y="370187"/>
                  <a:pt x="4556585" y="438666"/>
                  <a:pt x="4822020" y="426346"/>
                </a:cubicBezTo>
                <a:cubicBezTo>
                  <a:pt x="5087455" y="414026"/>
                  <a:pt x="5276739" y="468316"/>
                  <a:pt x="5600177" y="495148"/>
                </a:cubicBezTo>
                <a:cubicBezTo>
                  <a:pt x="5923615" y="521980"/>
                  <a:pt x="5958267" y="557515"/>
                  <a:pt x="6238010" y="551543"/>
                </a:cubicBezTo>
                <a:cubicBezTo>
                  <a:pt x="6517753" y="545571"/>
                  <a:pt x="6668438" y="570481"/>
                  <a:pt x="7016167" y="62034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22332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4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4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0A886C07-63CD-9ACE-7013-9E85D9945D88}"/>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GB" b="1" spc="-100" dirty="0">
                <a:solidFill>
                  <a:srgbClr val="197C7D"/>
                </a:solidFill>
              </a:rPr>
              <a:t>Data required for the </a:t>
            </a:r>
            <a:r>
              <a:rPr lang="en-GB" b="1" spc="-100" dirty="0" err="1">
                <a:solidFill>
                  <a:srgbClr val="197C7D"/>
                </a:solidFill>
              </a:rPr>
              <a:t>WoH</a:t>
            </a:r>
            <a:r>
              <a:rPr lang="en-GB" b="1" spc="-100" dirty="0">
                <a:solidFill>
                  <a:srgbClr val="197C7D"/>
                </a:solidFill>
              </a:rPr>
              <a:t> assessment</a:t>
            </a:r>
            <a:endParaRPr lang="en-AU" b="1" spc="-100" dirty="0">
              <a:solidFill>
                <a:srgbClr val="197C7D"/>
              </a:solidFill>
            </a:endParaRP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28</a:t>
            </a:fld>
            <a:endParaRPr lang="en-AU"/>
          </a:p>
        </p:txBody>
      </p:sp>
      <p:pic>
        <p:nvPicPr>
          <p:cNvPr id="3" name="Picture 2" descr="Energy ratings zones">
            <a:extLst>
              <a:ext uri="{FF2B5EF4-FFF2-40B4-BE49-F238E27FC236}">
                <a16:creationId xmlns:a16="http://schemas.microsoft.com/office/drawing/2014/main" id="{E184C855-0314-11C3-5D4C-5156B1CD4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0" t="998" r="861" b="801"/>
          <a:stretch/>
        </p:blipFill>
        <p:spPr bwMode="auto">
          <a:xfrm>
            <a:off x="9034826" y="4572000"/>
            <a:ext cx="3175564" cy="2286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0E54D148-5B53-F805-5EF2-CD8B4273723D}"/>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How</a:t>
            </a:r>
            <a:r>
              <a:rPr lang="en-AU" sz="2200" spc="-100" dirty="0">
                <a:solidFill>
                  <a:schemeClr val="bg1"/>
                </a:solidFill>
              </a:rPr>
              <a:t> zone is heated and cooled</a:t>
            </a:r>
            <a:endParaRPr lang="en-AU" sz="2200" b="1" spc="-100" dirty="0">
              <a:solidFill>
                <a:schemeClr val="bg1"/>
              </a:solidFill>
            </a:endParaRPr>
          </a:p>
        </p:txBody>
      </p:sp>
      <p:sp>
        <p:nvSpPr>
          <p:cNvPr id="12" name="Oval 11">
            <a:extLst>
              <a:ext uri="{FF2B5EF4-FFF2-40B4-BE49-F238E27FC236}">
                <a16:creationId xmlns:a16="http://schemas.microsoft.com/office/drawing/2014/main" id="{E006A8AD-02C8-BB5E-E6B5-032E5FEECA64}"/>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Details of </a:t>
            </a:r>
            <a:r>
              <a:rPr lang="en-AU" sz="2200" b="1" spc="-100" dirty="0">
                <a:solidFill>
                  <a:schemeClr val="accent3">
                    <a:lumMod val="50000"/>
                    <a:lumOff val="50000"/>
                  </a:schemeClr>
                </a:solidFill>
              </a:rPr>
              <a:t>appliance</a:t>
            </a:r>
          </a:p>
        </p:txBody>
      </p:sp>
      <p:sp>
        <p:nvSpPr>
          <p:cNvPr id="13" name="Oval 12">
            <a:extLst>
              <a:ext uri="{FF2B5EF4-FFF2-40B4-BE49-F238E27FC236}">
                <a16:creationId xmlns:a16="http://schemas.microsoft.com/office/drawing/2014/main" id="{991BE9A6-5FF6-929E-0590-BC1E047E9EE5}"/>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Climate</a:t>
            </a:r>
            <a:r>
              <a:rPr lang="en-AU" sz="2200" spc="-100" dirty="0">
                <a:solidFill>
                  <a:schemeClr val="bg1"/>
                </a:solidFill>
              </a:rPr>
              <a:t> type (zone)</a:t>
            </a:r>
            <a:endParaRPr lang="en-AU" sz="2200" spc="-100" dirty="0">
              <a:solidFill>
                <a:schemeClr val="accent3">
                  <a:lumMod val="50000"/>
                  <a:lumOff val="50000"/>
                </a:schemeClr>
              </a:solidFill>
            </a:endParaRPr>
          </a:p>
        </p:txBody>
      </p:sp>
      <p:sp>
        <p:nvSpPr>
          <p:cNvPr id="14" name="TextBox 13">
            <a:extLst>
              <a:ext uri="{FF2B5EF4-FFF2-40B4-BE49-F238E27FC236}">
                <a16:creationId xmlns:a16="http://schemas.microsoft.com/office/drawing/2014/main" id="{0996048F-9344-4A13-943D-EAF1E9031F6E}"/>
              </a:ext>
            </a:extLst>
          </p:cNvPr>
          <p:cNvSpPr txBox="1"/>
          <p:nvPr/>
        </p:nvSpPr>
        <p:spPr>
          <a:xfrm>
            <a:off x="2317982" y="4572000"/>
            <a:ext cx="1978677" cy="769441"/>
          </a:xfrm>
          <a:prstGeom prst="rect">
            <a:avLst/>
          </a:prstGeom>
          <a:noFill/>
        </p:spPr>
        <p:txBody>
          <a:bodyPr wrap="square" rtlCol="0">
            <a:spAutoFit/>
          </a:bodyPr>
          <a:lstStyle/>
          <a:p>
            <a:pPr marL="180000" indent="-180000">
              <a:buFont typeface="Arial" panose="020B0604020202020204" pitchFamily="34" charset="0"/>
              <a:buChar char="•"/>
            </a:pPr>
            <a:r>
              <a:rPr lang="en-AU" sz="2200" spc="-100" dirty="0"/>
              <a:t>Energy usage</a:t>
            </a:r>
          </a:p>
          <a:p>
            <a:pPr marL="180000" indent="-180000">
              <a:buFont typeface="Arial" panose="020B0604020202020204" pitchFamily="34" charset="0"/>
              <a:buChar char="•"/>
            </a:pPr>
            <a:r>
              <a:rPr lang="en-AU" sz="2200" spc="-100" dirty="0"/>
              <a:t>Star rating</a:t>
            </a:r>
          </a:p>
        </p:txBody>
      </p:sp>
    </p:spTree>
    <p:extLst>
      <p:ext uri="{BB962C8B-B14F-4D97-AF65-F5344CB8AC3E}">
        <p14:creationId xmlns:p14="http://schemas.microsoft.com/office/powerpoint/2010/main" val="19505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fade">
                                      <p:cBhvr>
                                        <p:cTn id="28" dur="500"/>
                                        <p:tgtEl>
                                          <p:spTgt spid="1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C4535CA2-0AAC-0644-DF8E-D26B0DF4E2AB}"/>
              </a:ext>
            </a:extLst>
          </p:cNvPr>
          <p:cNvPicPr>
            <a:picLocks noChangeAspect="1"/>
          </p:cNvPicPr>
          <p:nvPr/>
        </p:nvPicPr>
        <p:blipFill>
          <a:blip r:embed="rId3"/>
          <a:srcRect/>
          <a:stretch/>
        </p:blipFill>
        <p:spPr>
          <a:xfrm>
            <a:off x="723521" y="498843"/>
            <a:ext cx="10742927" cy="5853600"/>
          </a:xfrm>
          <a:prstGeom prst="rect">
            <a:avLst/>
          </a:prstGeom>
        </p:spPr>
      </p:pic>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29</a:t>
            </a:fld>
            <a:endParaRPr lang="en-AU">
              <a:solidFill>
                <a:schemeClr val="tx1"/>
              </a:solidFill>
            </a:endParaRPr>
          </a:p>
        </p:txBody>
      </p:sp>
    </p:spTree>
    <p:extLst>
      <p:ext uri="{BB962C8B-B14F-4D97-AF65-F5344CB8AC3E}">
        <p14:creationId xmlns:p14="http://schemas.microsoft.com/office/powerpoint/2010/main" val="760181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82" y="313834"/>
            <a:ext cx="9411277" cy="719837"/>
          </a:xfrm>
        </p:spPr>
        <p:txBody>
          <a:bodyPr vert="horz" lIns="91440" tIns="45720" rIns="91440" bIns="45720" rtlCol="0" anchor="b" anchorCtr="0">
            <a:noAutofit/>
          </a:bodyPr>
          <a:lstStyle/>
          <a:p>
            <a:r>
              <a:rPr lang="en-AU" b="1" spc="-100" dirty="0">
                <a:solidFill>
                  <a:srgbClr val="197C7D"/>
                </a:solidFill>
              </a:rPr>
              <a:t>Scope</a:t>
            </a:r>
          </a:p>
        </p:txBody>
      </p:sp>
      <p:sp>
        <p:nvSpPr>
          <p:cNvPr id="3" name="Content Placeholder 2"/>
          <p:cNvSpPr>
            <a:spLocks noGrp="1"/>
          </p:cNvSpPr>
          <p:nvPr>
            <p:ph idx="1"/>
          </p:nvPr>
        </p:nvSpPr>
        <p:spPr>
          <a:xfrm>
            <a:off x="628073" y="1262271"/>
            <a:ext cx="9411277" cy="5189804"/>
          </a:xfrm>
        </p:spPr>
        <p:txBody>
          <a:bodyPr>
            <a:normAutofit fontScale="92500" lnSpcReduction="10000"/>
          </a:bodyPr>
          <a:lstStyle/>
          <a:p>
            <a:pPr marL="0" indent="0">
              <a:buNone/>
            </a:pPr>
            <a:r>
              <a:rPr lang="en-AU" b="1" dirty="0">
                <a:solidFill>
                  <a:srgbClr val="083A42"/>
                </a:solidFill>
              </a:rPr>
              <a:t>In this webinar we will cover:</a:t>
            </a:r>
          </a:p>
          <a:p>
            <a:r>
              <a:rPr lang="en-AU" dirty="0">
                <a:solidFill>
                  <a:srgbClr val="083A42"/>
                </a:solidFill>
              </a:rPr>
              <a:t>Overview of Whole of Home</a:t>
            </a:r>
          </a:p>
          <a:p>
            <a:r>
              <a:rPr lang="en-AU" dirty="0">
                <a:solidFill>
                  <a:srgbClr val="083A42"/>
                </a:solidFill>
              </a:rPr>
              <a:t>Undertaking a Whole of Home Assessment</a:t>
            </a:r>
          </a:p>
          <a:p>
            <a:r>
              <a:rPr lang="en-AU" dirty="0">
                <a:solidFill>
                  <a:srgbClr val="083A42"/>
                </a:solidFill>
              </a:rPr>
              <a:t>Heating and Cooling Appliances</a:t>
            </a:r>
          </a:p>
          <a:p>
            <a:r>
              <a:rPr lang="en-AU" dirty="0">
                <a:solidFill>
                  <a:srgbClr val="083A42"/>
                </a:solidFill>
              </a:rPr>
              <a:t>Hot Water</a:t>
            </a:r>
          </a:p>
          <a:p>
            <a:r>
              <a:rPr lang="en-AU" dirty="0">
                <a:solidFill>
                  <a:srgbClr val="083A42"/>
                </a:solidFill>
              </a:rPr>
              <a:t>Lighting</a:t>
            </a:r>
          </a:p>
          <a:p>
            <a:r>
              <a:rPr lang="en-AU" dirty="0">
                <a:solidFill>
                  <a:srgbClr val="083A42"/>
                </a:solidFill>
              </a:rPr>
              <a:t>Pools and Spas</a:t>
            </a:r>
          </a:p>
          <a:p>
            <a:r>
              <a:rPr lang="en-AU" dirty="0">
                <a:solidFill>
                  <a:srgbClr val="083A42"/>
                </a:solidFill>
              </a:rPr>
              <a:t>On-Site Renewable Energy</a:t>
            </a:r>
          </a:p>
          <a:p>
            <a:r>
              <a:rPr lang="en-AU" dirty="0">
                <a:solidFill>
                  <a:srgbClr val="083A42"/>
                </a:solidFill>
              </a:rPr>
              <a:t>On-Site Energy Storage</a:t>
            </a:r>
          </a:p>
          <a:p>
            <a:r>
              <a:rPr lang="en-AU" dirty="0">
                <a:solidFill>
                  <a:srgbClr val="083A42"/>
                </a:solidFill>
              </a:rPr>
              <a:t>Plug Loads and Cooking Loads</a:t>
            </a:r>
          </a:p>
          <a:p>
            <a:r>
              <a:rPr lang="en-AU" dirty="0">
                <a:solidFill>
                  <a:srgbClr val="083A42"/>
                </a:solidFill>
              </a:rPr>
              <a:t>Questions</a:t>
            </a:r>
          </a:p>
        </p:txBody>
      </p:sp>
    </p:spTree>
    <p:extLst>
      <p:ext uri="{BB962C8B-B14F-4D97-AF65-F5344CB8AC3E}">
        <p14:creationId xmlns:p14="http://schemas.microsoft.com/office/powerpoint/2010/main" val="222106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dissolv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dissolv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C4535CA2-0AAC-0644-DF8E-D26B0DF4E2AB}"/>
              </a:ext>
            </a:extLst>
          </p:cNvPr>
          <p:cNvPicPr>
            <a:picLocks noChangeAspect="1"/>
          </p:cNvPicPr>
          <p:nvPr/>
        </p:nvPicPr>
        <p:blipFill rotWithShape="1">
          <a:blip r:embed="rId3"/>
          <a:srcRect r="60874" b="60874"/>
          <a:stretch/>
        </p:blipFill>
        <p:spPr>
          <a:xfrm>
            <a:off x="767408" y="498843"/>
            <a:ext cx="10742927" cy="5853600"/>
          </a:xfrm>
          <a:prstGeom prst="rect">
            <a:avLst/>
          </a:prstGeom>
        </p:spPr>
      </p:pic>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30</a:t>
            </a:fld>
            <a:endParaRPr lang="en-AU">
              <a:solidFill>
                <a:schemeClr val="tx1"/>
              </a:solidFill>
            </a:endParaRPr>
          </a:p>
        </p:txBody>
      </p:sp>
    </p:spTree>
    <p:extLst>
      <p:ext uri="{BB962C8B-B14F-4D97-AF65-F5344CB8AC3E}">
        <p14:creationId xmlns:p14="http://schemas.microsoft.com/office/powerpoint/2010/main" val="352577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C4535CA2-0AAC-0644-DF8E-D26B0DF4E2AB}"/>
              </a:ext>
            </a:extLst>
          </p:cNvPr>
          <p:cNvPicPr>
            <a:picLocks noChangeAspect="1"/>
          </p:cNvPicPr>
          <p:nvPr/>
        </p:nvPicPr>
        <p:blipFill rotWithShape="1">
          <a:blip r:embed="rId3"/>
          <a:srcRect t="60848" r="60874" b="26"/>
          <a:stretch/>
        </p:blipFill>
        <p:spPr>
          <a:xfrm>
            <a:off x="767408" y="498843"/>
            <a:ext cx="10742927" cy="5853600"/>
          </a:xfrm>
          <a:prstGeom prst="rect">
            <a:avLst/>
          </a:prstGeom>
        </p:spPr>
      </p:pic>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31</a:t>
            </a:fld>
            <a:endParaRPr lang="en-AU">
              <a:solidFill>
                <a:schemeClr val="tx1"/>
              </a:solidFill>
            </a:endParaRPr>
          </a:p>
        </p:txBody>
      </p:sp>
    </p:spTree>
    <p:extLst>
      <p:ext uri="{BB962C8B-B14F-4D97-AF65-F5344CB8AC3E}">
        <p14:creationId xmlns:p14="http://schemas.microsoft.com/office/powerpoint/2010/main" val="1959435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9">
            <a:extLst>
              <a:ext uri="{FF2B5EF4-FFF2-40B4-BE49-F238E27FC236}">
                <a16:creationId xmlns:a16="http://schemas.microsoft.com/office/drawing/2014/main" id="{C4535CA2-0AAC-0644-DF8E-D26B0DF4E2AB}"/>
              </a:ext>
            </a:extLst>
          </p:cNvPr>
          <p:cNvPicPr>
            <a:picLocks noChangeAspect="1"/>
          </p:cNvPicPr>
          <p:nvPr/>
        </p:nvPicPr>
        <p:blipFill>
          <a:blip r:embed="rId3"/>
          <a:srcRect/>
          <a:stretch/>
        </p:blipFill>
        <p:spPr>
          <a:xfrm>
            <a:off x="724539" y="498843"/>
            <a:ext cx="10740891" cy="5853600"/>
          </a:xfrm>
          <a:prstGeom prst="rect">
            <a:avLst/>
          </a:prstGeom>
        </p:spPr>
      </p:pic>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32</a:t>
            </a:fld>
            <a:endParaRPr lang="en-AU">
              <a:solidFill>
                <a:schemeClr val="tx1"/>
              </a:solidFill>
            </a:endParaRPr>
          </a:p>
        </p:txBody>
      </p:sp>
    </p:spTree>
    <p:extLst>
      <p:ext uri="{BB962C8B-B14F-4D97-AF65-F5344CB8AC3E}">
        <p14:creationId xmlns:p14="http://schemas.microsoft.com/office/powerpoint/2010/main" val="221102744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33</a:t>
            </a:fld>
            <a:endParaRPr lang="en-AU">
              <a:solidFill>
                <a:schemeClr val="tx1"/>
              </a:solidFill>
            </a:endParaRPr>
          </a:p>
        </p:txBody>
      </p:sp>
      <p:pic>
        <p:nvPicPr>
          <p:cNvPr id="10" name="!!Picture 9">
            <a:extLst>
              <a:ext uri="{FF2B5EF4-FFF2-40B4-BE49-F238E27FC236}">
                <a16:creationId xmlns:a16="http://schemas.microsoft.com/office/drawing/2014/main" id="{133C65A7-6CC7-F7BA-D2A7-AE486D1003AA}"/>
              </a:ext>
            </a:extLst>
          </p:cNvPr>
          <p:cNvPicPr>
            <a:picLocks noChangeAspect="1"/>
          </p:cNvPicPr>
          <p:nvPr/>
        </p:nvPicPr>
        <p:blipFill rotWithShape="1">
          <a:blip r:embed="rId3"/>
          <a:srcRect r="60882" b="60874"/>
          <a:stretch/>
        </p:blipFill>
        <p:spPr>
          <a:xfrm>
            <a:off x="724539" y="498843"/>
            <a:ext cx="10740891" cy="5853600"/>
          </a:xfrm>
          <a:prstGeom prst="rect">
            <a:avLst/>
          </a:prstGeom>
        </p:spPr>
      </p:pic>
    </p:spTree>
    <p:extLst>
      <p:ext uri="{BB962C8B-B14F-4D97-AF65-F5344CB8AC3E}">
        <p14:creationId xmlns:p14="http://schemas.microsoft.com/office/powerpoint/2010/main" val="3540365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0A58F-25D4-59C5-60D7-98B4FA37D3DC}"/>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620E7854-E566-52CB-867A-276A10734A8E}"/>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313AA5E5-62E1-15C4-CAE8-E2478434B854}"/>
              </a:ext>
            </a:extLst>
          </p:cNvPr>
          <p:cNvSpPr>
            <a:spLocks noGrp="1"/>
          </p:cNvSpPr>
          <p:nvPr>
            <p:ph type="sldNum" sz="quarter" idx="12"/>
          </p:nvPr>
        </p:nvSpPr>
        <p:spPr/>
        <p:txBody>
          <a:bodyPr/>
          <a:lstStyle/>
          <a:p>
            <a:fld id="{41B496C2-AD0A-47B1-87B8-8823CEABB737}" type="slidenum">
              <a:rPr lang="en-AU" smtClean="0">
                <a:solidFill>
                  <a:schemeClr val="tx1"/>
                </a:solidFill>
              </a:rPr>
              <a:t>34</a:t>
            </a:fld>
            <a:endParaRPr lang="en-AU">
              <a:solidFill>
                <a:schemeClr val="tx1"/>
              </a:solidFill>
            </a:endParaRPr>
          </a:p>
        </p:txBody>
      </p:sp>
      <p:pic>
        <p:nvPicPr>
          <p:cNvPr id="10" name="!!Picture 9">
            <a:extLst>
              <a:ext uri="{FF2B5EF4-FFF2-40B4-BE49-F238E27FC236}">
                <a16:creationId xmlns:a16="http://schemas.microsoft.com/office/drawing/2014/main" id="{133C65A7-6CC7-F7BA-D2A7-AE486D1003AA}"/>
              </a:ext>
            </a:extLst>
          </p:cNvPr>
          <p:cNvPicPr>
            <a:picLocks noChangeAspect="1"/>
          </p:cNvPicPr>
          <p:nvPr/>
        </p:nvPicPr>
        <p:blipFill rotWithShape="1">
          <a:blip r:embed="rId3"/>
          <a:srcRect t="60848" r="60882" b="26"/>
          <a:stretch/>
        </p:blipFill>
        <p:spPr>
          <a:xfrm>
            <a:off x="724539" y="498843"/>
            <a:ext cx="10740891" cy="5853600"/>
          </a:xfrm>
          <a:prstGeom prst="rect">
            <a:avLst/>
          </a:prstGeom>
        </p:spPr>
      </p:pic>
    </p:spTree>
    <p:extLst>
      <p:ext uri="{BB962C8B-B14F-4D97-AF65-F5344CB8AC3E}">
        <p14:creationId xmlns:p14="http://schemas.microsoft.com/office/powerpoint/2010/main" val="1335201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440614"/>
            <a:ext cx="7886700" cy="5011461"/>
          </a:xfrm>
        </p:spPr>
        <p:txBody>
          <a:bodyPr>
            <a:normAutofit/>
          </a:bodyPr>
          <a:lstStyle/>
          <a:p>
            <a:endParaRPr lang="en-AU" dirty="0">
              <a:solidFill>
                <a:srgbClr val="083A42"/>
              </a:solidFill>
            </a:endParaRPr>
          </a:p>
          <a:p>
            <a:endParaRPr lang="en-AU" dirty="0">
              <a:solidFill>
                <a:srgbClr val="083A42"/>
              </a:solidFill>
            </a:endParaRPr>
          </a:p>
          <a:p>
            <a:pPr marL="0" indent="0">
              <a:buNone/>
            </a:pPr>
            <a:endParaRPr lang="en-AU" dirty="0">
              <a:solidFill>
                <a:srgbClr val="083A42"/>
              </a:solidFill>
            </a:endParaRPr>
          </a:p>
          <a:p>
            <a:r>
              <a:rPr lang="en-AU" b="1" dirty="0"/>
              <a:t>assessment.</a:t>
            </a:r>
            <a:r>
              <a:rPr lang="en-AU" dirty="0"/>
              <a:t>.</a:t>
            </a:r>
          </a:p>
        </p:txBody>
      </p:sp>
      <p:pic>
        <p:nvPicPr>
          <p:cNvPr id="5" name="Picture 4" descr="Diagram, engineering drawing&#10;&#10;Description automatically generated">
            <a:extLst>
              <a:ext uri="{FF2B5EF4-FFF2-40B4-BE49-F238E27FC236}">
                <a16:creationId xmlns:a16="http://schemas.microsoft.com/office/drawing/2014/main" id="{65FDE5C1-9CF4-AAC5-A97F-3D7EF3B93187}"/>
              </a:ext>
            </a:extLst>
          </p:cNvPr>
          <p:cNvPicPr>
            <a:picLocks noChangeAspect="1"/>
          </p:cNvPicPr>
          <p:nvPr/>
        </p:nvPicPr>
        <p:blipFill rotWithShape="1">
          <a:blip r:embed="rId3"/>
          <a:srcRect l="2686" t="3275" r="1508" b="10898"/>
          <a:stretch/>
        </p:blipFill>
        <p:spPr>
          <a:xfrm>
            <a:off x="2122250" y="1546698"/>
            <a:ext cx="7947499" cy="3764604"/>
          </a:xfrm>
          <a:prstGeom prst="rect">
            <a:avLst/>
          </a:prstGeom>
        </p:spPr>
      </p:pic>
      <p:pic>
        <p:nvPicPr>
          <p:cNvPr id="6" name="Picture 5" descr="Table&#10;&#10;Description automatically generated">
            <a:extLst>
              <a:ext uri="{FF2B5EF4-FFF2-40B4-BE49-F238E27FC236}">
                <a16:creationId xmlns:a16="http://schemas.microsoft.com/office/drawing/2014/main" id="{A7120F08-520A-5078-1BD8-ECC9CBE95A8D}"/>
              </a:ext>
            </a:extLst>
          </p:cNvPr>
          <p:cNvPicPr>
            <a:picLocks noChangeAspect="1"/>
          </p:cNvPicPr>
          <p:nvPr/>
        </p:nvPicPr>
        <p:blipFill>
          <a:blip r:embed="rId4"/>
          <a:stretch>
            <a:fillRect/>
          </a:stretch>
        </p:blipFill>
        <p:spPr>
          <a:xfrm>
            <a:off x="1127446" y="1535227"/>
            <a:ext cx="9937106" cy="3787546"/>
          </a:xfrm>
          <a:prstGeom prst="rect">
            <a:avLst/>
          </a:prstGeom>
        </p:spPr>
      </p:pic>
      <p:sp>
        <p:nvSpPr>
          <p:cNvPr id="7" name="Rectangle 6">
            <a:extLst>
              <a:ext uri="{FF2B5EF4-FFF2-40B4-BE49-F238E27FC236}">
                <a16:creationId xmlns:a16="http://schemas.microsoft.com/office/drawing/2014/main" id="{B4ED93A7-E3E5-4F40-58A1-2C4FF566E91F}"/>
              </a:ext>
            </a:extLst>
          </p:cNvPr>
          <p:cNvSpPr/>
          <p:nvPr/>
        </p:nvSpPr>
        <p:spPr>
          <a:xfrm>
            <a:off x="1401763" y="4680220"/>
            <a:ext cx="9553892" cy="554719"/>
          </a:xfrm>
          <a:prstGeom prst="rect">
            <a:avLst/>
          </a:prstGeom>
          <a:noFill/>
          <a:ln w="762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75EA3A5B-52CA-5CED-DDCA-E2C4C100372E}"/>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Heating and cooling appliance case</a:t>
            </a:r>
            <a:r>
              <a:rPr lang="en-AU" dirty="0">
                <a:solidFill>
                  <a:srgbClr val="197C7D"/>
                </a:solidFill>
              </a:rPr>
              <a:t> </a:t>
            </a:r>
            <a:r>
              <a:rPr lang="en-AU" b="1" spc="-100" dirty="0">
                <a:solidFill>
                  <a:srgbClr val="197C7D"/>
                </a:solidFill>
              </a:rPr>
              <a:t>study</a:t>
            </a:r>
          </a:p>
        </p:txBody>
      </p:sp>
    </p:spTree>
    <p:extLst>
      <p:ext uri="{BB962C8B-B14F-4D97-AF65-F5344CB8AC3E}">
        <p14:creationId xmlns:p14="http://schemas.microsoft.com/office/powerpoint/2010/main" val="9946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Hot Water</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36</a:t>
            </a:fld>
            <a:endParaRPr lang="en-AU"/>
          </a:p>
        </p:txBody>
      </p:sp>
      <p:pic>
        <p:nvPicPr>
          <p:cNvPr id="3" name="Picture 2">
            <a:extLst>
              <a:ext uri="{FF2B5EF4-FFF2-40B4-BE49-F238E27FC236}">
                <a16:creationId xmlns:a16="http://schemas.microsoft.com/office/drawing/2014/main" id="{7DD3772A-4A4E-3D01-8AA5-D33BC46C9A13}"/>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939857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570AF6-481B-F525-9D21-C3282E691E06}"/>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Key concepts</a:t>
            </a: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37</a:t>
            </a:fld>
            <a:endParaRPr lang="en-AU" dirty="0"/>
          </a:p>
        </p:txBody>
      </p:sp>
      <p:sp>
        <p:nvSpPr>
          <p:cNvPr id="19" name="Oval 18">
            <a:extLst>
              <a:ext uri="{FF2B5EF4-FFF2-40B4-BE49-F238E27FC236}">
                <a16:creationId xmlns:a16="http://schemas.microsoft.com/office/drawing/2014/main" id="{D089FFFF-D403-5BE0-8907-AE0972A10483}"/>
              </a:ext>
            </a:extLst>
          </p:cNvPr>
          <p:cNvSpPr>
            <a:spLocks/>
          </p:cNvSpPr>
          <p:nvPr/>
        </p:nvSpPr>
        <p:spPr>
          <a:xfrm>
            <a:off x="2317983"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Solid fuel</a:t>
            </a:r>
          </a:p>
        </p:txBody>
      </p:sp>
      <p:sp>
        <p:nvSpPr>
          <p:cNvPr id="20" name="Oval 19">
            <a:extLst>
              <a:ext uri="{FF2B5EF4-FFF2-40B4-BE49-F238E27FC236}">
                <a16:creationId xmlns:a16="http://schemas.microsoft.com/office/drawing/2014/main" id="{A933F5B4-16BF-0D4A-AA34-AD1D142F1A9E}"/>
              </a:ext>
            </a:extLst>
          </p:cNvPr>
          <p:cNvSpPr>
            <a:spLocks noChangeAspect="1"/>
          </p:cNvSpPr>
          <p:nvPr/>
        </p:nvSpPr>
        <p:spPr>
          <a:xfrm>
            <a:off x="4296663"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Off-peak electric</a:t>
            </a:r>
            <a:endParaRPr lang="en-AU" sz="2200" spc="-100" dirty="0">
              <a:solidFill>
                <a:schemeClr val="accent3">
                  <a:lumMod val="50000"/>
                  <a:lumOff val="50000"/>
                </a:schemeClr>
              </a:solidFill>
            </a:endParaRPr>
          </a:p>
        </p:txBody>
      </p:sp>
      <p:sp>
        <p:nvSpPr>
          <p:cNvPr id="22" name="Oval 21">
            <a:extLst>
              <a:ext uri="{FF2B5EF4-FFF2-40B4-BE49-F238E27FC236}">
                <a16:creationId xmlns:a16="http://schemas.microsoft.com/office/drawing/2014/main" id="{D101F073-1A26-E9E7-D490-AFC1426B1DF5}"/>
              </a:ext>
            </a:extLst>
          </p:cNvPr>
          <p:cNvSpPr/>
          <p:nvPr/>
        </p:nvSpPr>
        <p:spPr>
          <a:xfrm>
            <a:off x="10232693" y="2619000"/>
            <a:ext cx="1620000" cy="1620000"/>
          </a:xfrm>
          <a:prstGeom prst="ellipse">
            <a:avLst/>
          </a:prstGeom>
          <a:blipFill>
            <a:blip r:embed="rId7">
              <a:extLst>
                <a:ext uri="{BEBA8EAE-BF5A-486C-A8C5-ECC9F3942E4B}">
                  <a14:imgProps xmlns:a14="http://schemas.microsoft.com/office/drawing/2010/main">
                    <a14:imgLayer r:embed="rId8">
                      <a14:imgEffect>
                        <a14:saturation sat="0"/>
                      </a14:imgEffect>
                      <a14:imgEffect>
                        <a14:brightnessContrast bright="-40000" contrast="20000"/>
                      </a14:imgEffect>
                    </a14:imgLayer>
                  </a14:imgProps>
                </a:ext>
              </a:extLst>
            </a:blip>
            <a:srcRect/>
            <a:stretch>
              <a:fillRect t="500" b="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PV Diverters</a:t>
            </a: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l="-92179" t="-79349" r="-36201" b="-490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Solar thermal</a:t>
            </a:r>
          </a:p>
          <a:p>
            <a:pPr algn="ctr">
              <a:lnSpc>
                <a:spcPts val="2000"/>
              </a:lnSpc>
            </a:pPr>
            <a:r>
              <a:rPr lang="en-AU" sz="2200" spc="-100" dirty="0">
                <a:solidFill>
                  <a:schemeClr val="bg1"/>
                </a:solidFill>
              </a:rPr>
              <a:t>(electric boosted)</a:t>
            </a:r>
          </a:p>
        </p:txBody>
      </p:sp>
      <p:sp>
        <p:nvSpPr>
          <p:cNvPr id="10" name="Oval 9">
            <a:extLst>
              <a:ext uri="{FF2B5EF4-FFF2-40B4-BE49-F238E27FC236}">
                <a16:creationId xmlns:a16="http://schemas.microsoft.com/office/drawing/2014/main" id="{E7138A0D-441E-629E-A343-6BD7A812CCB8}"/>
              </a:ext>
            </a:extLst>
          </p:cNvPr>
          <p:cNvSpPr/>
          <p:nvPr/>
        </p:nvSpPr>
        <p:spPr>
          <a:xfrm>
            <a:off x="10232693" y="4569852"/>
            <a:ext cx="1620000" cy="1620000"/>
          </a:xfrm>
          <a:prstGeom prst="ellipse">
            <a:avLst/>
          </a:prstGeom>
          <a:blipFill>
            <a:blip r:embed="rId11">
              <a:extLst>
                <a:ext uri="{BEBA8EAE-BF5A-486C-A8C5-ECC9F3942E4B}">
                  <a14:imgProps xmlns:a14="http://schemas.microsoft.com/office/drawing/2010/main">
                    <a14:imgLayer r:embed="rId12">
                      <a14:imgEffect>
                        <a14:brightnessContrast bright="-20000"/>
                      </a14:imgEffect>
                    </a14:imgLayer>
                  </a14:imgProps>
                </a:ext>
              </a:extLst>
            </a:blip>
            <a:stretch>
              <a:fillRect l="-30978" t="-60334" r="-309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Gas</a:t>
            </a:r>
          </a:p>
          <a:p>
            <a:pPr algn="ctr">
              <a:lnSpc>
                <a:spcPts val="2000"/>
              </a:lnSpc>
            </a:pPr>
            <a:r>
              <a:rPr lang="en-AU" sz="2200" spc="-100" dirty="0">
                <a:solidFill>
                  <a:schemeClr val="bg1"/>
                </a:solidFill>
              </a:rPr>
              <a:t>instantaneous</a:t>
            </a:r>
          </a:p>
        </p:txBody>
      </p:sp>
      <p:sp>
        <p:nvSpPr>
          <p:cNvPr id="11" name="Oval 10">
            <a:extLst>
              <a:ext uri="{FF2B5EF4-FFF2-40B4-BE49-F238E27FC236}">
                <a16:creationId xmlns:a16="http://schemas.microsoft.com/office/drawing/2014/main" id="{439A554B-B05A-74FC-19C5-39A231FB6766}"/>
              </a:ext>
            </a:extLst>
          </p:cNvPr>
          <p:cNvSpPr/>
          <p:nvPr/>
        </p:nvSpPr>
        <p:spPr>
          <a:xfrm>
            <a:off x="4296663" y="4569852"/>
            <a:ext cx="1620000" cy="1620000"/>
          </a:xfrm>
          <a:prstGeom prst="ellipse">
            <a:avLst/>
          </a:prstGeom>
          <a:blipFill>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l="-70932" t="-25974" r="-26910" b="-718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Solar thermal</a:t>
            </a:r>
          </a:p>
          <a:p>
            <a:pPr algn="ctr">
              <a:lnSpc>
                <a:spcPts val="2000"/>
              </a:lnSpc>
            </a:pPr>
            <a:r>
              <a:rPr lang="en-AU" sz="2200" spc="-100" dirty="0">
                <a:solidFill>
                  <a:schemeClr val="bg1"/>
                </a:solidFill>
              </a:rPr>
              <a:t>(gas boosted)</a:t>
            </a:r>
          </a:p>
        </p:txBody>
      </p:sp>
      <p:sp>
        <p:nvSpPr>
          <p:cNvPr id="12" name="Oval 11">
            <a:extLst>
              <a:ext uri="{FF2B5EF4-FFF2-40B4-BE49-F238E27FC236}">
                <a16:creationId xmlns:a16="http://schemas.microsoft.com/office/drawing/2014/main" id="{6C06D81B-71C3-8C44-46C0-9B6AB490765C}"/>
              </a:ext>
            </a:extLst>
          </p:cNvPr>
          <p:cNvSpPr/>
          <p:nvPr/>
        </p:nvSpPr>
        <p:spPr>
          <a:xfrm>
            <a:off x="6275338" y="4569852"/>
            <a:ext cx="1620000" cy="1620000"/>
          </a:xfrm>
          <a:prstGeom prst="ellipse">
            <a:avLst/>
          </a:prstGeom>
          <a:blipFill>
            <a:blip r:embed="rId15">
              <a:extLst>
                <a:ext uri="{BEBA8EAE-BF5A-486C-A8C5-ECC9F3942E4B}">
                  <a14:imgProps xmlns:a14="http://schemas.microsoft.com/office/drawing/2010/main">
                    <a14:imgLayer r:embed="rId16">
                      <a14:imgEffect>
                        <a14:brightnessContrast bright="-40000"/>
                      </a14:imgEffect>
                    </a14:imgLayer>
                  </a14:imgProps>
                </a:ext>
              </a:extLst>
            </a:blip>
            <a:srcRect/>
            <a:stretch>
              <a:fillRect l="-15667" t="-3749" r="-15667" b="-275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Heat pump</a:t>
            </a:r>
          </a:p>
        </p:txBody>
      </p:sp>
      <p:sp>
        <p:nvSpPr>
          <p:cNvPr id="13" name="Oval 12">
            <a:extLst>
              <a:ext uri="{FF2B5EF4-FFF2-40B4-BE49-F238E27FC236}">
                <a16:creationId xmlns:a16="http://schemas.microsoft.com/office/drawing/2014/main" id="{5FB01F56-BD08-9C68-03AB-5F8C8E2B0303}"/>
              </a:ext>
            </a:extLst>
          </p:cNvPr>
          <p:cNvSpPr/>
          <p:nvPr/>
        </p:nvSpPr>
        <p:spPr>
          <a:xfrm>
            <a:off x="2317983" y="4569852"/>
            <a:ext cx="1620000" cy="1620000"/>
          </a:xfrm>
          <a:prstGeom prst="ellipse">
            <a:avLst/>
          </a:prstGeom>
          <a:blipFill>
            <a:blip r:embed="rId17">
              <a:extLst>
                <a:ext uri="{BEBA8EAE-BF5A-486C-A8C5-ECC9F3942E4B}">
                  <a14:imgProps xmlns:a14="http://schemas.microsoft.com/office/drawing/2010/main">
                    <a14:imgLayer r:embed="rId18">
                      <a14:imgEffect>
                        <a14:brightnessContrast bright="-40000" contrast="40000"/>
                      </a14:imgEffect>
                    </a14:imgLayer>
                  </a14:imgProps>
                </a:ext>
              </a:extLst>
            </a:blip>
            <a:srcRect/>
            <a:stretch>
              <a:fillRect l="-8753" t="-8752" r="-8753" b="-87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Instantaneous</a:t>
            </a:r>
          </a:p>
          <a:p>
            <a:pPr algn="ctr">
              <a:lnSpc>
                <a:spcPts val="2000"/>
              </a:lnSpc>
            </a:pPr>
            <a:r>
              <a:rPr lang="en-AU" sz="2200" spc="-100" dirty="0">
                <a:solidFill>
                  <a:schemeClr val="bg1"/>
                </a:solidFill>
              </a:rPr>
              <a:t>electric</a:t>
            </a:r>
          </a:p>
        </p:txBody>
      </p:sp>
      <p:sp>
        <p:nvSpPr>
          <p:cNvPr id="14" name="Oval 13">
            <a:extLst>
              <a:ext uri="{FF2B5EF4-FFF2-40B4-BE49-F238E27FC236}">
                <a16:creationId xmlns:a16="http://schemas.microsoft.com/office/drawing/2014/main" id="{09DB7130-231B-9CBF-3451-B7E7D0831A27}"/>
              </a:ext>
            </a:extLst>
          </p:cNvPr>
          <p:cNvSpPr/>
          <p:nvPr/>
        </p:nvSpPr>
        <p:spPr>
          <a:xfrm>
            <a:off x="8254015" y="4569852"/>
            <a:ext cx="1620000" cy="1620000"/>
          </a:xfrm>
          <a:prstGeom prst="ellipse">
            <a:avLst/>
          </a:prstGeom>
          <a:blipFill>
            <a:blip r:embed="rId19">
              <a:extLst>
                <a:ext uri="{BEBA8EAE-BF5A-486C-A8C5-ECC9F3942E4B}">
                  <a14:imgProps xmlns:a14="http://schemas.microsoft.com/office/drawing/2010/main">
                    <a14:imgLayer r:embed="rId20">
                      <a14:imgEffect>
                        <a14:brightnessContrast bright="-20000"/>
                      </a14:imgEffect>
                    </a14:imgLayer>
                  </a14:imgProps>
                </a:ext>
              </a:extLst>
            </a:blip>
            <a:srcRect/>
            <a:stretch>
              <a:fillRect l="-7313" t="-7375" r="-7313" b="-73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Gas storage</a:t>
            </a:r>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Types of water heaters</a:t>
            </a:r>
          </a:p>
        </p:txBody>
      </p:sp>
      <p:sp>
        <p:nvSpPr>
          <p:cNvPr id="33" name="Oval 32">
            <a:extLst>
              <a:ext uri="{FF2B5EF4-FFF2-40B4-BE49-F238E27FC236}">
                <a16:creationId xmlns:a16="http://schemas.microsoft.com/office/drawing/2014/main" id="{439808BF-FF8D-9F49-ADB7-34FC982826A2}"/>
              </a:ext>
            </a:extLst>
          </p:cNvPr>
          <p:cNvSpPr>
            <a:spLocks noChangeAspect="1"/>
          </p:cNvSpPr>
          <p:nvPr/>
        </p:nvSpPr>
        <p:spPr>
          <a:xfrm>
            <a:off x="6275335" y="2619000"/>
            <a:ext cx="1620000" cy="1620000"/>
          </a:xfrm>
          <a:prstGeom prst="ellipse">
            <a:avLst/>
          </a:prstGeom>
          <a:blipFill dpi="0"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Continuous</a:t>
            </a:r>
          </a:p>
          <a:p>
            <a:pPr algn="ctr">
              <a:lnSpc>
                <a:spcPts val="2000"/>
              </a:lnSpc>
            </a:pPr>
            <a:r>
              <a:rPr lang="en-AU" sz="2200" spc="-100" dirty="0">
                <a:solidFill>
                  <a:schemeClr val="bg1"/>
                </a:solidFill>
              </a:rPr>
              <a:t>electric</a:t>
            </a:r>
          </a:p>
        </p:txBody>
      </p:sp>
      <p:sp>
        <p:nvSpPr>
          <p:cNvPr id="5" name="&quot;Not Allowed&quot; Symbol 24">
            <a:extLst>
              <a:ext uri="{FF2B5EF4-FFF2-40B4-BE49-F238E27FC236}">
                <a16:creationId xmlns:a16="http://schemas.microsoft.com/office/drawing/2014/main" id="{60FA5645-0406-877F-4429-BC78FB6BE51E}"/>
              </a:ext>
            </a:extLst>
          </p:cNvPr>
          <p:cNvSpPr/>
          <p:nvPr/>
        </p:nvSpPr>
        <p:spPr>
          <a:xfrm>
            <a:off x="2337356" y="2609192"/>
            <a:ext cx="1620000" cy="1620000"/>
          </a:xfrm>
          <a:prstGeom prst="noSmoking">
            <a:avLst>
              <a:gd name="adj" fmla="val 6392"/>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Tree>
    <p:extLst>
      <p:ext uri="{BB962C8B-B14F-4D97-AF65-F5344CB8AC3E}">
        <p14:creationId xmlns:p14="http://schemas.microsoft.com/office/powerpoint/2010/main" val="226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10" grpId="0" animBg="1"/>
      <p:bldP spid="11" grpId="0" animBg="1"/>
      <p:bldP spid="12" grpId="0" animBg="1"/>
      <p:bldP spid="13" grpId="0" animBg="1"/>
      <p:bldP spid="14" grpId="0" animBg="1"/>
      <p:bldP spid="3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35C07D-FBF8-FE41-065A-01F0AD93906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C37A358C-1EAD-5418-BB38-BC8D632AF044}"/>
              </a:ext>
            </a:extLst>
          </p:cNvPr>
          <p:cNvSpPr/>
          <p:nvPr/>
        </p:nvSpPr>
        <p:spPr>
          <a:xfrm>
            <a:off x="0" y="2282642"/>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Key concepts</a:t>
            </a: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38</a:t>
            </a:fld>
            <a:endParaRPr lang="en-AU" dirty="0"/>
          </a:p>
        </p:txBody>
      </p:sp>
      <p:sp>
        <p:nvSpPr>
          <p:cNvPr id="28" name="Content Placeholder 2">
            <a:extLst>
              <a:ext uri="{FF2B5EF4-FFF2-40B4-BE49-F238E27FC236}">
                <a16:creationId xmlns:a16="http://schemas.microsoft.com/office/drawing/2014/main" id="{8258042F-0CFD-9CEB-D2BB-FE1065BB8E32}"/>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Small-scale Technology Certificates (STC)</a:t>
            </a:r>
          </a:p>
        </p:txBody>
      </p:sp>
      <p:sp>
        <p:nvSpPr>
          <p:cNvPr id="5" name="TextBox 4">
            <a:extLst>
              <a:ext uri="{FF2B5EF4-FFF2-40B4-BE49-F238E27FC236}">
                <a16:creationId xmlns:a16="http://schemas.microsoft.com/office/drawing/2014/main" id="{ADE123AB-2782-3E48-D382-0428D684822A}"/>
              </a:ext>
            </a:extLst>
          </p:cNvPr>
          <p:cNvSpPr txBox="1"/>
          <p:nvPr/>
        </p:nvSpPr>
        <p:spPr>
          <a:xfrm>
            <a:off x="2729479" y="2712627"/>
            <a:ext cx="6722236" cy="1426031"/>
          </a:xfrm>
          <a:prstGeom prst="rect">
            <a:avLst/>
          </a:prstGeom>
          <a:noFill/>
        </p:spPr>
        <p:txBody>
          <a:bodyPr wrap="square">
            <a:spAutoFit/>
          </a:bodyPr>
          <a:lstStyle/>
          <a:p>
            <a:pPr>
              <a:lnSpc>
                <a:spcPts val="2640"/>
              </a:lnSpc>
            </a:pPr>
            <a:r>
              <a:rPr lang="en-AU" sz="2200" dirty="0">
                <a:solidFill>
                  <a:srgbClr val="083A42"/>
                </a:solidFill>
              </a:rPr>
              <a:t>Equal to 1 megawatt hour of renewable electricity either generated or displaced by eligible small-scale renewable energy systems such as solar PV, wind and hydro and solar water heaters and air source heat pumps</a:t>
            </a:r>
            <a:endParaRPr lang="en-AU" sz="8800" dirty="0">
              <a:solidFill>
                <a:srgbClr val="083A42"/>
              </a:solidFill>
            </a:endParaRPr>
          </a:p>
        </p:txBody>
      </p:sp>
      <p:sp>
        <p:nvSpPr>
          <p:cNvPr id="24" name="Freeform: Shape 23">
            <a:extLst>
              <a:ext uri="{FF2B5EF4-FFF2-40B4-BE49-F238E27FC236}">
                <a16:creationId xmlns:a16="http://schemas.microsoft.com/office/drawing/2014/main" id="{4AB6B4D5-3531-3741-641D-344713CA9C34}"/>
              </a:ext>
            </a:extLst>
          </p:cNvPr>
          <p:cNvSpPr/>
          <p:nvPr/>
        </p:nvSpPr>
        <p:spPr>
          <a:xfrm>
            <a:off x="2236828" y="2592190"/>
            <a:ext cx="515722" cy="420475"/>
          </a:xfrm>
          <a:custGeom>
            <a:avLst/>
            <a:gdLst/>
            <a:ahLst/>
            <a:cxnLst/>
            <a:rect l="l" t="t" r="r" b="b"/>
            <a:pathLst>
              <a:path w="515722" h="420475">
                <a:moveTo>
                  <a:pt x="485242" y="3"/>
                </a:moveTo>
                <a:lnTo>
                  <a:pt x="515722" y="3"/>
                </a:lnTo>
                <a:lnTo>
                  <a:pt x="515722" y="108512"/>
                </a:lnTo>
                <a:lnTo>
                  <a:pt x="482803" y="108512"/>
                </a:lnTo>
                <a:cubicBezTo>
                  <a:pt x="462026" y="108207"/>
                  <a:pt x="446278" y="113693"/>
                  <a:pt x="435559" y="124971"/>
                </a:cubicBezTo>
                <a:cubicBezTo>
                  <a:pt x="424840" y="136248"/>
                  <a:pt x="419456" y="155146"/>
                  <a:pt x="419405" y="181664"/>
                </a:cubicBezTo>
                <a:lnTo>
                  <a:pt x="419405" y="201171"/>
                </a:lnTo>
                <a:lnTo>
                  <a:pt x="515722" y="201171"/>
                </a:lnTo>
                <a:lnTo>
                  <a:pt x="515722" y="420475"/>
                </a:lnTo>
                <a:lnTo>
                  <a:pt x="288950" y="420475"/>
                </a:lnTo>
                <a:lnTo>
                  <a:pt x="288950" y="185321"/>
                </a:lnTo>
                <a:cubicBezTo>
                  <a:pt x="289281" y="122126"/>
                  <a:pt x="306299" y="75390"/>
                  <a:pt x="340004" y="45113"/>
                </a:cubicBezTo>
                <a:cubicBezTo>
                  <a:pt x="373710" y="14836"/>
                  <a:pt x="422123" y="-200"/>
                  <a:pt x="485242" y="3"/>
                </a:cubicBezTo>
                <a:close/>
                <a:moveTo>
                  <a:pt x="196291" y="3"/>
                </a:moveTo>
                <a:lnTo>
                  <a:pt x="226771" y="3"/>
                </a:lnTo>
                <a:lnTo>
                  <a:pt x="226771" y="108512"/>
                </a:lnTo>
                <a:lnTo>
                  <a:pt x="193853" y="108512"/>
                </a:lnTo>
                <a:cubicBezTo>
                  <a:pt x="173076" y="108207"/>
                  <a:pt x="157328" y="113693"/>
                  <a:pt x="146609" y="124971"/>
                </a:cubicBezTo>
                <a:cubicBezTo>
                  <a:pt x="135890" y="136248"/>
                  <a:pt x="130505" y="155146"/>
                  <a:pt x="130454" y="181664"/>
                </a:cubicBezTo>
                <a:lnTo>
                  <a:pt x="130454" y="201171"/>
                </a:lnTo>
                <a:lnTo>
                  <a:pt x="226771" y="201171"/>
                </a:lnTo>
                <a:lnTo>
                  <a:pt x="226771" y="420475"/>
                </a:lnTo>
                <a:lnTo>
                  <a:pt x="0" y="420475"/>
                </a:lnTo>
                <a:lnTo>
                  <a:pt x="0" y="185321"/>
                </a:lnTo>
                <a:cubicBezTo>
                  <a:pt x="330" y="122126"/>
                  <a:pt x="17348" y="75390"/>
                  <a:pt x="51054" y="45113"/>
                </a:cubicBezTo>
                <a:cubicBezTo>
                  <a:pt x="84760" y="14836"/>
                  <a:pt x="133172" y="-200"/>
                  <a:pt x="196291" y="3"/>
                </a:cubicBezTo>
                <a:close/>
              </a:path>
            </a:pathLst>
          </a:cu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
        <p:nvSpPr>
          <p:cNvPr id="21" name="Freeform: Shape 20">
            <a:extLst>
              <a:ext uri="{FF2B5EF4-FFF2-40B4-BE49-F238E27FC236}">
                <a16:creationId xmlns:a16="http://schemas.microsoft.com/office/drawing/2014/main" id="{BFF9C500-E204-0636-B1F6-06E57909357F}"/>
              </a:ext>
            </a:extLst>
          </p:cNvPr>
          <p:cNvSpPr/>
          <p:nvPr/>
        </p:nvSpPr>
        <p:spPr>
          <a:xfrm>
            <a:off x="8140342" y="3860566"/>
            <a:ext cx="515722" cy="420474"/>
          </a:xfrm>
          <a:custGeom>
            <a:avLst/>
            <a:gdLst/>
            <a:ahLst/>
            <a:cxnLst/>
            <a:rect l="l" t="t" r="r" b="b"/>
            <a:pathLst>
              <a:path w="515722" h="420474">
                <a:moveTo>
                  <a:pt x="288950" y="0"/>
                </a:moveTo>
                <a:lnTo>
                  <a:pt x="515722" y="0"/>
                </a:lnTo>
                <a:lnTo>
                  <a:pt x="515722" y="235153"/>
                </a:lnTo>
                <a:cubicBezTo>
                  <a:pt x="515391" y="298348"/>
                  <a:pt x="498373" y="345084"/>
                  <a:pt x="464668" y="375361"/>
                </a:cubicBezTo>
                <a:cubicBezTo>
                  <a:pt x="430962" y="405638"/>
                  <a:pt x="382549" y="420675"/>
                  <a:pt x="319430" y="420472"/>
                </a:cubicBezTo>
                <a:lnTo>
                  <a:pt x="288950" y="420472"/>
                </a:lnTo>
                <a:lnTo>
                  <a:pt x="288950" y="311963"/>
                </a:lnTo>
                <a:lnTo>
                  <a:pt x="321869" y="311963"/>
                </a:lnTo>
                <a:cubicBezTo>
                  <a:pt x="342646" y="312268"/>
                  <a:pt x="358394" y="306781"/>
                  <a:pt x="369113" y="295504"/>
                </a:cubicBezTo>
                <a:cubicBezTo>
                  <a:pt x="379832" y="284226"/>
                  <a:pt x="385216" y="265328"/>
                  <a:pt x="385267" y="238811"/>
                </a:cubicBezTo>
                <a:lnTo>
                  <a:pt x="385267" y="219304"/>
                </a:lnTo>
                <a:lnTo>
                  <a:pt x="288950" y="219304"/>
                </a:lnTo>
                <a:close/>
                <a:moveTo>
                  <a:pt x="0" y="0"/>
                </a:moveTo>
                <a:lnTo>
                  <a:pt x="226771" y="0"/>
                </a:lnTo>
                <a:lnTo>
                  <a:pt x="226771" y="235153"/>
                </a:lnTo>
                <a:cubicBezTo>
                  <a:pt x="226441" y="298348"/>
                  <a:pt x="209423" y="345084"/>
                  <a:pt x="175717" y="375361"/>
                </a:cubicBezTo>
                <a:cubicBezTo>
                  <a:pt x="142011" y="405638"/>
                  <a:pt x="93599" y="420675"/>
                  <a:pt x="30480" y="420472"/>
                </a:cubicBezTo>
                <a:lnTo>
                  <a:pt x="0" y="420472"/>
                </a:lnTo>
                <a:lnTo>
                  <a:pt x="0" y="311963"/>
                </a:lnTo>
                <a:lnTo>
                  <a:pt x="32918" y="311963"/>
                </a:lnTo>
                <a:cubicBezTo>
                  <a:pt x="53696" y="312268"/>
                  <a:pt x="69444" y="306781"/>
                  <a:pt x="80162" y="295504"/>
                </a:cubicBezTo>
                <a:cubicBezTo>
                  <a:pt x="90881" y="284226"/>
                  <a:pt x="96266" y="265328"/>
                  <a:pt x="96317" y="238811"/>
                </a:cubicBezTo>
                <a:lnTo>
                  <a:pt x="96317" y="219304"/>
                </a:lnTo>
                <a:lnTo>
                  <a:pt x="0" y="219304"/>
                </a:lnTo>
                <a:close/>
              </a:path>
            </a:pathLst>
          </a:cu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Tree>
    <p:extLst>
      <p:ext uri="{BB962C8B-B14F-4D97-AF65-F5344CB8AC3E}">
        <p14:creationId xmlns:p14="http://schemas.microsoft.com/office/powerpoint/2010/main" val="1268504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6438" b="29536"/>
          <a:stretch/>
        </p:blipFill>
        <p:spPr>
          <a:xfrm>
            <a:off x="0" y="1124744"/>
            <a:ext cx="12192000" cy="5544616"/>
          </a:xfrm>
          <a:prstGeom prst="rect">
            <a:avLst/>
          </a:prstGeom>
        </p:spPr>
      </p:pic>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2101481" y="1155802"/>
            <a:ext cx="7613105" cy="673124"/>
          </a:xfrm>
          <a:custGeom>
            <a:avLst/>
            <a:gdLst>
              <a:gd name="connsiteX0" fmla="*/ 0 w 7613105"/>
              <a:gd name="connsiteY0" fmla="*/ 0 h 673124"/>
              <a:gd name="connsiteX1" fmla="*/ 844363 w 7613105"/>
              <a:gd name="connsiteY1" fmla="*/ 74656 h 673124"/>
              <a:gd name="connsiteX2" fmla="*/ 1688725 w 7613105"/>
              <a:gd name="connsiteY2" fmla="*/ 149311 h 673124"/>
              <a:gd name="connsiteX3" fmla="*/ 2152432 w 7613105"/>
              <a:gd name="connsiteY3" fmla="*/ 190311 h 673124"/>
              <a:gd name="connsiteX4" fmla="*/ 2844533 w 7613105"/>
              <a:gd name="connsiteY4" fmla="*/ 251504 h 673124"/>
              <a:gd name="connsiteX5" fmla="*/ 3308240 w 7613105"/>
              <a:gd name="connsiteY5" fmla="*/ 292503 h 673124"/>
              <a:gd name="connsiteX6" fmla="*/ 3848079 w 7613105"/>
              <a:gd name="connsiteY6" fmla="*/ 340234 h 673124"/>
              <a:gd name="connsiteX7" fmla="*/ 4387917 w 7613105"/>
              <a:gd name="connsiteY7" fmla="*/ 387964 h 673124"/>
              <a:gd name="connsiteX8" fmla="*/ 5232279 w 7613105"/>
              <a:gd name="connsiteY8" fmla="*/ 462620 h 673124"/>
              <a:gd name="connsiteX9" fmla="*/ 6076642 w 7613105"/>
              <a:gd name="connsiteY9" fmla="*/ 537275 h 673124"/>
              <a:gd name="connsiteX10" fmla="*/ 6768742 w 7613105"/>
              <a:gd name="connsiteY10" fmla="*/ 598468 h 673124"/>
              <a:gd name="connsiteX11" fmla="*/ 7613105 w 7613105"/>
              <a:gd name="connsiteY11" fmla="*/ 673124 h 67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3105" h="673124" extrusionOk="0">
                <a:moveTo>
                  <a:pt x="0" y="0"/>
                </a:moveTo>
                <a:cubicBezTo>
                  <a:pt x="368360" y="18876"/>
                  <a:pt x="659964" y="59706"/>
                  <a:pt x="844363" y="74656"/>
                </a:cubicBezTo>
                <a:cubicBezTo>
                  <a:pt x="1028762" y="89606"/>
                  <a:pt x="1520039" y="128709"/>
                  <a:pt x="1688725" y="149311"/>
                </a:cubicBezTo>
                <a:cubicBezTo>
                  <a:pt x="1857411" y="169913"/>
                  <a:pt x="2034034" y="174134"/>
                  <a:pt x="2152432" y="190311"/>
                </a:cubicBezTo>
                <a:cubicBezTo>
                  <a:pt x="2270830" y="206487"/>
                  <a:pt x="2599465" y="250911"/>
                  <a:pt x="2844533" y="251504"/>
                </a:cubicBezTo>
                <a:cubicBezTo>
                  <a:pt x="3089601" y="252097"/>
                  <a:pt x="3173017" y="284957"/>
                  <a:pt x="3308240" y="292503"/>
                </a:cubicBezTo>
                <a:cubicBezTo>
                  <a:pt x="3443463" y="300049"/>
                  <a:pt x="3607058" y="332346"/>
                  <a:pt x="3848079" y="340234"/>
                </a:cubicBezTo>
                <a:cubicBezTo>
                  <a:pt x="4089100" y="348121"/>
                  <a:pt x="4212717" y="347494"/>
                  <a:pt x="4387917" y="387964"/>
                </a:cubicBezTo>
                <a:cubicBezTo>
                  <a:pt x="4563117" y="428434"/>
                  <a:pt x="5003901" y="428828"/>
                  <a:pt x="5232279" y="462620"/>
                </a:cubicBezTo>
                <a:cubicBezTo>
                  <a:pt x="5460657" y="496412"/>
                  <a:pt x="5852422" y="536964"/>
                  <a:pt x="6076642" y="537275"/>
                </a:cubicBezTo>
                <a:cubicBezTo>
                  <a:pt x="6300862" y="537587"/>
                  <a:pt x="6436295" y="599722"/>
                  <a:pt x="6768742" y="598468"/>
                </a:cubicBezTo>
                <a:cubicBezTo>
                  <a:pt x="7101189" y="597214"/>
                  <a:pt x="7286800" y="628876"/>
                  <a:pt x="7613105" y="673124"/>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4097A52D-B2ED-7B04-9C57-9C45A4EA9ED6}"/>
              </a:ext>
            </a:extLst>
          </p:cNvPr>
          <p:cNvCxnSpPr>
            <a:cxnSpLocks/>
          </p:cNvCxnSpPr>
          <p:nvPr/>
        </p:nvCxnSpPr>
        <p:spPr>
          <a:xfrm flipV="1">
            <a:off x="2882989" y="1546398"/>
            <a:ext cx="6937017" cy="603178"/>
          </a:xfrm>
          <a:custGeom>
            <a:avLst/>
            <a:gdLst>
              <a:gd name="connsiteX0" fmla="*/ 0 w 6937017"/>
              <a:gd name="connsiteY0" fmla="*/ 0 h 603178"/>
              <a:gd name="connsiteX1" fmla="*/ 832442 w 6937017"/>
              <a:gd name="connsiteY1" fmla="*/ 72381 h 603178"/>
              <a:gd name="connsiteX2" fmla="*/ 1664884 w 6937017"/>
              <a:gd name="connsiteY2" fmla="*/ 144763 h 603178"/>
              <a:gd name="connsiteX3" fmla="*/ 2150475 w 6937017"/>
              <a:gd name="connsiteY3" fmla="*/ 186985 h 603178"/>
              <a:gd name="connsiteX4" fmla="*/ 2844177 w 6937017"/>
              <a:gd name="connsiteY4" fmla="*/ 247303 h 603178"/>
              <a:gd name="connsiteX5" fmla="*/ 3329768 w 6937017"/>
              <a:gd name="connsiteY5" fmla="*/ 289525 h 603178"/>
              <a:gd name="connsiteX6" fmla="*/ 3884730 w 6937017"/>
              <a:gd name="connsiteY6" fmla="*/ 337780 h 603178"/>
              <a:gd name="connsiteX7" fmla="*/ 4439691 w 6937017"/>
              <a:gd name="connsiteY7" fmla="*/ 386034 h 603178"/>
              <a:gd name="connsiteX8" fmla="*/ 5272133 w 6937017"/>
              <a:gd name="connsiteY8" fmla="*/ 458415 h 603178"/>
              <a:gd name="connsiteX9" fmla="*/ 6104575 w 6937017"/>
              <a:gd name="connsiteY9" fmla="*/ 530797 h 603178"/>
              <a:gd name="connsiteX10" fmla="*/ 6937017 w 6937017"/>
              <a:gd name="connsiteY10" fmla="*/ 603178 h 60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7017" h="603178" extrusionOk="0">
                <a:moveTo>
                  <a:pt x="0" y="0"/>
                </a:moveTo>
                <a:cubicBezTo>
                  <a:pt x="356775" y="3590"/>
                  <a:pt x="642366" y="95580"/>
                  <a:pt x="832442" y="72381"/>
                </a:cubicBezTo>
                <a:cubicBezTo>
                  <a:pt x="1022518" y="49183"/>
                  <a:pt x="1416541" y="86378"/>
                  <a:pt x="1664884" y="144763"/>
                </a:cubicBezTo>
                <a:cubicBezTo>
                  <a:pt x="1913227" y="203148"/>
                  <a:pt x="2034000" y="162468"/>
                  <a:pt x="2150475" y="186985"/>
                </a:cubicBezTo>
                <a:cubicBezTo>
                  <a:pt x="2266950" y="211502"/>
                  <a:pt x="2606918" y="240233"/>
                  <a:pt x="2844177" y="247303"/>
                </a:cubicBezTo>
                <a:cubicBezTo>
                  <a:pt x="3081436" y="254372"/>
                  <a:pt x="3171706" y="260773"/>
                  <a:pt x="3329768" y="289525"/>
                </a:cubicBezTo>
                <a:cubicBezTo>
                  <a:pt x="3487830" y="318277"/>
                  <a:pt x="3748771" y="337302"/>
                  <a:pt x="3884730" y="337780"/>
                </a:cubicBezTo>
                <a:cubicBezTo>
                  <a:pt x="4020689" y="338258"/>
                  <a:pt x="4176719" y="347148"/>
                  <a:pt x="4439691" y="386034"/>
                </a:cubicBezTo>
                <a:cubicBezTo>
                  <a:pt x="4702663" y="424920"/>
                  <a:pt x="4881615" y="427133"/>
                  <a:pt x="5272133" y="458415"/>
                </a:cubicBezTo>
                <a:cubicBezTo>
                  <a:pt x="5662651" y="489697"/>
                  <a:pt x="5847480" y="488218"/>
                  <a:pt x="6104575" y="530797"/>
                </a:cubicBezTo>
                <a:cubicBezTo>
                  <a:pt x="6361670" y="573376"/>
                  <a:pt x="6629799" y="598577"/>
                  <a:pt x="6937017" y="60317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1F12F0F3-E7B8-268D-3549-CC0177E2F7B8}"/>
              </a:ext>
            </a:extLst>
          </p:cNvPr>
          <p:cNvCxnSpPr>
            <a:cxnSpLocks/>
          </p:cNvCxnSpPr>
          <p:nvPr/>
        </p:nvCxnSpPr>
        <p:spPr>
          <a:xfrm flipV="1">
            <a:off x="3482035" y="1982419"/>
            <a:ext cx="4593946" cy="395021"/>
          </a:xfrm>
          <a:custGeom>
            <a:avLst/>
            <a:gdLst>
              <a:gd name="connsiteX0" fmla="*/ 0 w 4593946"/>
              <a:gd name="connsiteY0" fmla="*/ 0 h 395021"/>
              <a:gd name="connsiteX1" fmla="*/ 748157 w 4593946"/>
              <a:gd name="connsiteY1" fmla="*/ 64332 h 395021"/>
              <a:gd name="connsiteX2" fmla="*/ 1496314 w 4593946"/>
              <a:gd name="connsiteY2" fmla="*/ 128664 h 395021"/>
              <a:gd name="connsiteX3" fmla="*/ 2014773 w 4593946"/>
              <a:gd name="connsiteY3" fmla="*/ 173245 h 395021"/>
              <a:gd name="connsiteX4" fmla="*/ 2671051 w 4593946"/>
              <a:gd name="connsiteY4" fmla="*/ 229676 h 395021"/>
              <a:gd name="connsiteX5" fmla="*/ 3189511 w 4593946"/>
              <a:gd name="connsiteY5" fmla="*/ 274257 h 395021"/>
              <a:gd name="connsiteX6" fmla="*/ 3753910 w 4593946"/>
              <a:gd name="connsiteY6" fmla="*/ 322789 h 395021"/>
              <a:gd name="connsiteX7" fmla="*/ 4593946 w 4593946"/>
              <a:gd name="connsiteY7" fmla="*/ 395021 h 39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3946" h="395021" extrusionOk="0">
                <a:moveTo>
                  <a:pt x="0" y="0"/>
                </a:moveTo>
                <a:cubicBezTo>
                  <a:pt x="219373" y="-2316"/>
                  <a:pt x="560282" y="82159"/>
                  <a:pt x="748157" y="64332"/>
                </a:cubicBezTo>
                <a:cubicBezTo>
                  <a:pt x="936032" y="46505"/>
                  <a:pt x="1208847" y="107871"/>
                  <a:pt x="1496314" y="128664"/>
                </a:cubicBezTo>
                <a:cubicBezTo>
                  <a:pt x="1783781" y="149457"/>
                  <a:pt x="1791933" y="173563"/>
                  <a:pt x="2014773" y="173245"/>
                </a:cubicBezTo>
                <a:cubicBezTo>
                  <a:pt x="2237613" y="172927"/>
                  <a:pt x="2413153" y="223452"/>
                  <a:pt x="2671051" y="229676"/>
                </a:cubicBezTo>
                <a:cubicBezTo>
                  <a:pt x="2928949" y="235901"/>
                  <a:pt x="3036246" y="265521"/>
                  <a:pt x="3189511" y="274257"/>
                </a:cubicBezTo>
                <a:cubicBezTo>
                  <a:pt x="3342776" y="282993"/>
                  <a:pt x="3586399" y="298726"/>
                  <a:pt x="3753910" y="322789"/>
                </a:cubicBezTo>
                <a:cubicBezTo>
                  <a:pt x="3921421" y="346852"/>
                  <a:pt x="4300016" y="342231"/>
                  <a:pt x="4593946" y="39502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44410BF6-AF49-61C3-6119-FF58855E9443}"/>
              </a:ext>
            </a:extLst>
          </p:cNvPr>
          <p:cNvCxnSpPr>
            <a:cxnSpLocks/>
          </p:cNvCxnSpPr>
          <p:nvPr/>
        </p:nvCxnSpPr>
        <p:spPr>
          <a:xfrm flipV="1">
            <a:off x="3701343" y="2557346"/>
            <a:ext cx="2164198" cy="202952"/>
          </a:xfrm>
          <a:custGeom>
            <a:avLst/>
            <a:gdLst>
              <a:gd name="connsiteX0" fmla="*/ 0 w 2164198"/>
              <a:gd name="connsiteY0" fmla="*/ 0 h 202952"/>
              <a:gd name="connsiteX1" fmla="*/ 584333 w 2164198"/>
              <a:gd name="connsiteY1" fmla="*/ 54797 h 202952"/>
              <a:gd name="connsiteX2" fmla="*/ 1168667 w 2164198"/>
              <a:gd name="connsiteY2" fmla="*/ 109594 h 202952"/>
              <a:gd name="connsiteX3" fmla="*/ 1644790 w 2164198"/>
              <a:gd name="connsiteY3" fmla="*/ 154244 h 202952"/>
              <a:gd name="connsiteX4" fmla="*/ 2164198 w 2164198"/>
              <a:gd name="connsiteY4" fmla="*/ 202952 h 202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198" h="202952" extrusionOk="0">
                <a:moveTo>
                  <a:pt x="0" y="0"/>
                </a:moveTo>
                <a:cubicBezTo>
                  <a:pt x="208985" y="39515"/>
                  <a:pt x="408906" y="30621"/>
                  <a:pt x="584333" y="54797"/>
                </a:cubicBezTo>
                <a:cubicBezTo>
                  <a:pt x="759760" y="78973"/>
                  <a:pt x="1021768" y="77545"/>
                  <a:pt x="1168667" y="109594"/>
                </a:cubicBezTo>
                <a:cubicBezTo>
                  <a:pt x="1315565" y="141644"/>
                  <a:pt x="1454497" y="157490"/>
                  <a:pt x="1644790" y="154244"/>
                </a:cubicBezTo>
                <a:cubicBezTo>
                  <a:pt x="1835083" y="150998"/>
                  <a:pt x="2043471" y="191342"/>
                  <a:pt x="2164198" y="20295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A2D1FB21-AD18-0067-D96B-AF506241824F}"/>
              </a:ext>
            </a:extLst>
          </p:cNvPr>
          <p:cNvSpPr/>
          <p:nvPr/>
        </p:nvSpPr>
        <p:spPr>
          <a:xfrm>
            <a:off x="0" y="4293096"/>
            <a:ext cx="12192000" cy="256490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4FFECA40-A86B-80BE-3C3B-EA068625D249}"/>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168591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400"/>
                                        <p:tgtEl>
                                          <p:spTgt spid="45"/>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300"/>
                                        <p:tgtEl>
                                          <p:spTgt spid="47"/>
                                        </p:tgtEl>
                                      </p:cBhvr>
                                    </p:animEffect>
                                  </p:childTnLst>
                                </p:cTn>
                              </p:par>
                            </p:childTnLst>
                          </p:cTn>
                        </p:par>
                        <p:par>
                          <p:cTn id="16" fill="hold">
                            <p:stCondLst>
                              <p:cond delay="12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18" y="313834"/>
            <a:ext cx="10972800" cy="719837"/>
          </a:xfrm>
        </p:spPr>
        <p:txBody>
          <a:bodyPr vert="horz" lIns="91440" tIns="45720" rIns="91440" bIns="45720" rtlCol="0" anchor="b" anchorCtr="0">
            <a:noAutofit/>
          </a:bodyPr>
          <a:lstStyle/>
          <a:p>
            <a:r>
              <a:rPr lang="en-AU" b="1" spc="-100" dirty="0">
                <a:solidFill>
                  <a:srgbClr val="197C7D"/>
                </a:solidFill>
              </a:rPr>
              <a:t>Disclaimer</a:t>
            </a:r>
          </a:p>
        </p:txBody>
      </p:sp>
      <p:sp>
        <p:nvSpPr>
          <p:cNvPr id="3" name="Content Placeholder 2"/>
          <p:cNvSpPr>
            <a:spLocks noGrp="1"/>
          </p:cNvSpPr>
          <p:nvPr>
            <p:ph idx="1"/>
          </p:nvPr>
        </p:nvSpPr>
        <p:spPr>
          <a:xfrm>
            <a:off x="535709" y="1440614"/>
            <a:ext cx="10972800" cy="5011461"/>
          </a:xfrm>
        </p:spPr>
        <p:txBody>
          <a:bodyPr>
            <a:normAutofit/>
          </a:bodyPr>
          <a:lstStyle/>
          <a:p>
            <a:pPr marL="0" indent="0">
              <a:buNone/>
            </a:pPr>
            <a:r>
              <a:rPr lang="en-AU" dirty="0">
                <a:solidFill>
                  <a:srgbClr val="083A42"/>
                </a:solidFill>
              </a:rPr>
              <a:t>This webinar DOES NOT cover any software or tool. Please speak with software developers to learn about the timings for the release of their Whole of Home product and for training in the use of that tool.</a:t>
            </a:r>
          </a:p>
          <a:p>
            <a:pPr marL="0" indent="0">
              <a:buNone/>
            </a:pPr>
            <a:endParaRPr lang="en-AU" dirty="0">
              <a:solidFill>
                <a:srgbClr val="083A42"/>
              </a:solidFill>
            </a:endParaRPr>
          </a:p>
          <a:p>
            <a:pPr marL="0" indent="0">
              <a:buNone/>
            </a:pPr>
            <a:r>
              <a:rPr lang="en-AU" dirty="0">
                <a:solidFill>
                  <a:srgbClr val="083A42"/>
                </a:solidFill>
              </a:rPr>
              <a:t>A Demo of the Benchmark tool is available: </a:t>
            </a:r>
            <a:r>
              <a:rPr lang="en-AU" b="0" i="0" u="sng" dirty="0">
                <a:solidFill>
                  <a:srgbClr val="0563C1"/>
                </a:solidFill>
                <a:effectLst/>
                <a:latin typeface="Calibri" panose="020F0502020204030204" pitchFamily="34" charset="0"/>
                <a:hlinkClick r:id="rId3" tooltip="https://www.nathers.gov.au/WholeofHome/software-development"/>
              </a:rPr>
              <a:t>https://www.nathers.gov.au/WholeofHome/software-development</a:t>
            </a:r>
            <a:endParaRPr lang="en-AU" b="0" i="0" u="sng" dirty="0">
              <a:solidFill>
                <a:srgbClr val="0563C1"/>
              </a:solidFill>
              <a:effectLst/>
              <a:latin typeface="Calibri" panose="020F0502020204030204" pitchFamily="34" charset="0"/>
            </a:endParaRPr>
          </a:p>
          <a:p>
            <a:pPr marL="0" indent="0">
              <a:buNone/>
            </a:pPr>
            <a:endParaRPr lang="en-AU" dirty="0">
              <a:solidFill>
                <a:srgbClr val="083A42"/>
              </a:solidFill>
            </a:endParaRPr>
          </a:p>
          <a:p>
            <a:pPr marL="0" indent="0">
              <a:buNone/>
            </a:pPr>
            <a:r>
              <a:rPr lang="en-AU" dirty="0">
                <a:solidFill>
                  <a:srgbClr val="083A42"/>
                </a:solidFill>
              </a:rPr>
              <a:t>This webinar assumes that you have completed either the Overview webinar or have a basic understanding of Whole of Home.</a:t>
            </a:r>
          </a:p>
          <a:p>
            <a:pPr marL="0" indent="0">
              <a:buNone/>
            </a:pPr>
            <a:endParaRPr lang="en-AU" dirty="0">
              <a:solidFill>
                <a:srgbClr val="083A42"/>
              </a:solidFill>
            </a:endParaRPr>
          </a:p>
          <a:p>
            <a:pPr marL="0" indent="0">
              <a:buNone/>
            </a:pPr>
            <a:endParaRPr lang="en-AU" dirty="0">
              <a:solidFill>
                <a:srgbClr val="083A42"/>
              </a:solidFill>
            </a:endParaRPr>
          </a:p>
          <a:p>
            <a:pPr marL="0" indent="0">
              <a:buNone/>
            </a:pPr>
            <a:endParaRPr lang="en-AU" dirty="0"/>
          </a:p>
        </p:txBody>
      </p:sp>
    </p:spTree>
    <p:extLst>
      <p:ext uri="{BB962C8B-B14F-4D97-AF65-F5344CB8AC3E}">
        <p14:creationId xmlns:p14="http://schemas.microsoft.com/office/powerpoint/2010/main" val="149501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126" b="12946"/>
          <a:stretch/>
        </p:blipFill>
        <p:spPr>
          <a:xfrm>
            <a:off x="0" y="0"/>
            <a:ext cx="12192000" cy="6669360"/>
          </a:xfrm>
          <a:prstGeom prst="rect">
            <a:avLst/>
          </a:prstGeom>
        </p:spPr>
      </p:pic>
      <p:cxnSp>
        <p:nvCxnSpPr>
          <p:cNvPr id="47" name="Straight Connector 46">
            <a:extLst>
              <a:ext uri="{FF2B5EF4-FFF2-40B4-BE49-F238E27FC236}">
                <a16:creationId xmlns:a16="http://schemas.microsoft.com/office/drawing/2014/main" id="{1F12F0F3-E7B8-268D-3549-CC0177E2F7B8}"/>
              </a:ext>
            </a:extLst>
          </p:cNvPr>
          <p:cNvCxnSpPr>
            <a:cxnSpLocks/>
          </p:cNvCxnSpPr>
          <p:nvPr/>
        </p:nvCxnSpPr>
        <p:spPr>
          <a:xfrm flipV="1">
            <a:off x="4091635" y="3828585"/>
            <a:ext cx="4338687" cy="377655"/>
          </a:xfrm>
          <a:custGeom>
            <a:avLst/>
            <a:gdLst>
              <a:gd name="connsiteX0" fmla="*/ 0 w 4338687"/>
              <a:gd name="connsiteY0" fmla="*/ 0 h 377655"/>
              <a:gd name="connsiteX1" fmla="*/ 706586 w 4338687"/>
              <a:gd name="connsiteY1" fmla="*/ 61504 h 377655"/>
              <a:gd name="connsiteX2" fmla="*/ 1413172 w 4338687"/>
              <a:gd name="connsiteY2" fmla="*/ 123008 h 377655"/>
              <a:gd name="connsiteX3" fmla="*/ 1902824 w 4338687"/>
              <a:gd name="connsiteY3" fmla="*/ 165629 h 377655"/>
              <a:gd name="connsiteX4" fmla="*/ 2522637 w 4338687"/>
              <a:gd name="connsiteY4" fmla="*/ 219579 h 377655"/>
              <a:gd name="connsiteX5" fmla="*/ 3012288 w 4338687"/>
              <a:gd name="connsiteY5" fmla="*/ 262200 h 377655"/>
              <a:gd name="connsiteX6" fmla="*/ 3545327 w 4338687"/>
              <a:gd name="connsiteY6" fmla="*/ 308598 h 377655"/>
              <a:gd name="connsiteX7" fmla="*/ 4338687 w 4338687"/>
              <a:gd name="connsiteY7" fmla="*/ 377655 h 3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8687" h="377655" extrusionOk="0">
                <a:moveTo>
                  <a:pt x="0" y="0"/>
                </a:moveTo>
                <a:cubicBezTo>
                  <a:pt x="315891" y="37458"/>
                  <a:pt x="552740" y="70160"/>
                  <a:pt x="706586" y="61504"/>
                </a:cubicBezTo>
                <a:cubicBezTo>
                  <a:pt x="860432" y="52848"/>
                  <a:pt x="1264729" y="78509"/>
                  <a:pt x="1413172" y="123008"/>
                </a:cubicBezTo>
                <a:cubicBezTo>
                  <a:pt x="1561616" y="167507"/>
                  <a:pt x="1746188" y="150732"/>
                  <a:pt x="1902824" y="165629"/>
                </a:cubicBezTo>
                <a:cubicBezTo>
                  <a:pt x="2059460" y="180525"/>
                  <a:pt x="2356094" y="223358"/>
                  <a:pt x="2522637" y="219579"/>
                </a:cubicBezTo>
                <a:cubicBezTo>
                  <a:pt x="2689180" y="215800"/>
                  <a:pt x="2910379" y="271424"/>
                  <a:pt x="3012288" y="262200"/>
                </a:cubicBezTo>
                <a:cubicBezTo>
                  <a:pt x="3114197" y="252976"/>
                  <a:pt x="3387069" y="304875"/>
                  <a:pt x="3545327" y="308598"/>
                </a:cubicBezTo>
                <a:cubicBezTo>
                  <a:pt x="3703585" y="312320"/>
                  <a:pt x="3964019" y="309021"/>
                  <a:pt x="4338687" y="37765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1EBD5EA8-B82D-4722-D444-C0B14D7DFDA9}"/>
              </a:ext>
            </a:extLst>
          </p:cNvPr>
          <p:cNvCxnSpPr>
            <a:cxnSpLocks/>
          </p:cNvCxnSpPr>
          <p:nvPr/>
        </p:nvCxnSpPr>
        <p:spPr>
          <a:xfrm flipV="1">
            <a:off x="4223792" y="5733256"/>
            <a:ext cx="6278998" cy="563508"/>
          </a:xfrm>
          <a:custGeom>
            <a:avLst/>
            <a:gdLst>
              <a:gd name="connsiteX0" fmla="*/ 0 w 6278998"/>
              <a:gd name="connsiteY0" fmla="*/ 0 h 563508"/>
              <a:gd name="connsiteX1" fmla="*/ 753480 w 6278998"/>
              <a:gd name="connsiteY1" fmla="*/ 67621 h 563508"/>
              <a:gd name="connsiteX2" fmla="*/ 1506960 w 6278998"/>
              <a:gd name="connsiteY2" fmla="*/ 135242 h 563508"/>
              <a:gd name="connsiteX3" fmla="*/ 1946489 w 6278998"/>
              <a:gd name="connsiteY3" fmla="*/ 174687 h 563508"/>
              <a:gd name="connsiteX4" fmla="*/ 2574389 w 6278998"/>
              <a:gd name="connsiteY4" fmla="*/ 231038 h 563508"/>
              <a:gd name="connsiteX5" fmla="*/ 3013919 w 6278998"/>
              <a:gd name="connsiteY5" fmla="*/ 270484 h 563508"/>
              <a:gd name="connsiteX6" fmla="*/ 3516239 w 6278998"/>
              <a:gd name="connsiteY6" fmla="*/ 315564 h 563508"/>
              <a:gd name="connsiteX7" fmla="*/ 4018559 w 6278998"/>
              <a:gd name="connsiteY7" fmla="*/ 360645 h 563508"/>
              <a:gd name="connsiteX8" fmla="*/ 4772038 w 6278998"/>
              <a:gd name="connsiteY8" fmla="*/ 428266 h 563508"/>
              <a:gd name="connsiteX9" fmla="*/ 5525518 w 6278998"/>
              <a:gd name="connsiteY9" fmla="*/ 495887 h 563508"/>
              <a:gd name="connsiteX10" fmla="*/ 6278998 w 6278998"/>
              <a:gd name="connsiteY10" fmla="*/ 563508 h 5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8998" h="563508" extrusionOk="0">
                <a:moveTo>
                  <a:pt x="0" y="0"/>
                </a:moveTo>
                <a:cubicBezTo>
                  <a:pt x="229452" y="19129"/>
                  <a:pt x="474488" y="71232"/>
                  <a:pt x="753480" y="67621"/>
                </a:cubicBezTo>
                <a:cubicBezTo>
                  <a:pt x="1032472" y="64010"/>
                  <a:pt x="1252866" y="110542"/>
                  <a:pt x="1506960" y="135242"/>
                </a:cubicBezTo>
                <a:cubicBezTo>
                  <a:pt x="1761054" y="159941"/>
                  <a:pt x="1755672" y="174204"/>
                  <a:pt x="1946489" y="174687"/>
                </a:cubicBezTo>
                <a:cubicBezTo>
                  <a:pt x="2137306" y="175171"/>
                  <a:pt x="2398754" y="215164"/>
                  <a:pt x="2574389" y="231038"/>
                </a:cubicBezTo>
                <a:cubicBezTo>
                  <a:pt x="2750024" y="246912"/>
                  <a:pt x="2816883" y="273103"/>
                  <a:pt x="3013919" y="270484"/>
                </a:cubicBezTo>
                <a:cubicBezTo>
                  <a:pt x="3210955" y="267865"/>
                  <a:pt x="3317331" y="304893"/>
                  <a:pt x="3516239" y="315564"/>
                </a:cubicBezTo>
                <a:cubicBezTo>
                  <a:pt x="3715147" y="326235"/>
                  <a:pt x="3805627" y="337793"/>
                  <a:pt x="4018559" y="360645"/>
                </a:cubicBezTo>
                <a:cubicBezTo>
                  <a:pt x="4231491" y="383497"/>
                  <a:pt x="4511275" y="373630"/>
                  <a:pt x="4772038" y="428266"/>
                </a:cubicBezTo>
                <a:cubicBezTo>
                  <a:pt x="5032801" y="482902"/>
                  <a:pt x="5204134" y="480860"/>
                  <a:pt x="5525518" y="495887"/>
                </a:cubicBezTo>
                <a:cubicBezTo>
                  <a:pt x="5846902" y="510914"/>
                  <a:pt x="6030373" y="566760"/>
                  <a:pt x="6278998" y="56350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8E8D13DA-197C-D114-7A65-D2A13E182370}"/>
              </a:ext>
            </a:extLst>
          </p:cNvPr>
          <p:cNvSpPr/>
          <p:nvPr/>
        </p:nvSpPr>
        <p:spPr>
          <a:xfrm rot="10800000">
            <a:off x="0" y="0"/>
            <a:ext cx="12192000" cy="1988840"/>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3863752" y="1318534"/>
            <a:ext cx="6264696" cy="517621"/>
          </a:xfrm>
          <a:custGeom>
            <a:avLst/>
            <a:gdLst>
              <a:gd name="connsiteX0" fmla="*/ 0 w 6264696"/>
              <a:gd name="connsiteY0" fmla="*/ 0 h 517621"/>
              <a:gd name="connsiteX1" fmla="*/ 821371 w 6264696"/>
              <a:gd name="connsiteY1" fmla="*/ 67866 h 517621"/>
              <a:gd name="connsiteX2" fmla="*/ 1642743 w 6264696"/>
              <a:gd name="connsiteY2" fmla="*/ 135732 h 517621"/>
              <a:gd name="connsiteX3" fmla="*/ 2150879 w 6264696"/>
              <a:gd name="connsiteY3" fmla="*/ 177717 h 517621"/>
              <a:gd name="connsiteX4" fmla="*/ 2846956 w 6264696"/>
              <a:gd name="connsiteY4" fmla="*/ 235230 h 517621"/>
              <a:gd name="connsiteX5" fmla="*/ 3355093 w 6264696"/>
              <a:gd name="connsiteY5" fmla="*/ 277215 h 517621"/>
              <a:gd name="connsiteX6" fmla="*/ 3925876 w 6264696"/>
              <a:gd name="connsiteY6" fmla="*/ 324376 h 517621"/>
              <a:gd name="connsiteX7" fmla="*/ 4496660 w 6264696"/>
              <a:gd name="connsiteY7" fmla="*/ 371537 h 517621"/>
              <a:gd name="connsiteX8" fmla="*/ 5318031 w 6264696"/>
              <a:gd name="connsiteY8" fmla="*/ 439403 h 517621"/>
              <a:gd name="connsiteX9" fmla="*/ 6264696 w 6264696"/>
              <a:gd name="connsiteY9" fmla="*/ 517621 h 5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696" h="517621" extrusionOk="0">
                <a:moveTo>
                  <a:pt x="0" y="0"/>
                </a:moveTo>
                <a:cubicBezTo>
                  <a:pt x="183498" y="-3934"/>
                  <a:pt x="643704" y="71748"/>
                  <a:pt x="821371" y="67866"/>
                </a:cubicBezTo>
                <a:cubicBezTo>
                  <a:pt x="999038" y="63984"/>
                  <a:pt x="1264848" y="110261"/>
                  <a:pt x="1642743" y="135732"/>
                </a:cubicBezTo>
                <a:cubicBezTo>
                  <a:pt x="2020638" y="161203"/>
                  <a:pt x="2015961" y="160386"/>
                  <a:pt x="2150879" y="177717"/>
                </a:cubicBezTo>
                <a:cubicBezTo>
                  <a:pt x="2285797" y="195048"/>
                  <a:pt x="2544765" y="193856"/>
                  <a:pt x="2846956" y="235230"/>
                </a:cubicBezTo>
                <a:cubicBezTo>
                  <a:pt x="3149147" y="276604"/>
                  <a:pt x="3119238" y="238545"/>
                  <a:pt x="3355093" y="277215"/>
                </a:cubicBezTo>
                <a:cubicBezTo>
                  <a:pt x="3590948" y="315885"/>
                  <a:pt x="3653563" y="293562"/>
                  <a:pt x="3925876" y="324376"/>
                </a:cubicBezTo>
                <a:cubicBezTo>
                  <a:pt x="4198189" y="355190"/>
                  <a:pt x="4326870" y="362647"/>
                  <a:pt x="4496660" y="371537"/>
                </a:cubicBezTo>
                <a:cubicBezTo>
                  <a:pt x="4666450" y="380427"/>
                  <a:pt x="5001029" y="422402"/>
                  <a:pt x="5318031" y="439403"/>
                </a:cubicBezTo>
                <a:cubicBezTo>
                  <a:pt x="5635033" y="456404"/>
                  <a:pt x="5977784" y="483021"/>
                  <a:pt x="6264696" y="51762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4">
            <a:extLst>
              <a:ext uri="{FF2B5EF4-FFF2-40B4-BE49-F238E27FC236}">
                <a16:creationId xmlns:a16="http://schemas.microsoft.com/office/drawing/2014/main" id="{847F3ECB-E6E4-BFB3-12B9-02C7AAACDCDF}"/>
              </a:ext>
            </a:extLst>
          </p:cNvPr>
          <p:cNvCxnSpPr>
            <a:cxnSpLocks/>
          </p:cNvCxnSpPr>
          <p:nvPr/>
        </p:nvCxnSpPr>
        <p:spPr>
          <a:xfrm flipV="1">
            <a:off x="4606651" y="6258022"/>
            <a:ext cx="3289549" cy="295220"/>
          </a:xfrm>
          <a:custGeom>
            <a:avLst/>
            <a:gdLst>
              <a:gd name="connsiteX0" fmla="*/ 0 w 3289549"/>
              <a:gd name="connsiteY0" fmla="*/ 0 h 295220"/>
              <a:gd name="connsiteX1" fmla="*/ 723701 w 3289549"/>
              <a:gd name="connsiteY1" fmla="*/ 64948 h 295220"/>
              <a:gd name="connsiteX2" fmla="*/ 1447402 w 3289549"/>
              <a:gd name="connsiteY2" fmla="*/ 129897 h 295220"/>
              <a:gd name="connsiteX3" fmla="*/ 2006625 w 3289549"/>
              <a:gd name="connsiteY3" fmla="*/ 180084 h 295220"/>
              <a:gd name="connsiteX4" fmla="*/ 2664535 w 3289549"/>
              <a:gd name="connsiteY4" fmla="*/ 239128 h 295220"/>
              <a:gd name="connsiteX5" fmla="*/ 3289549 w 3289549"/>
              <a:gd name="connsiteY5" fmla="*/ 295220 h 2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9549" h="295220" extrusionOk="0">
                <a:moveTo>
                  <a:pt x="0" y="0"/>
                </a:moveTo>
                <a:cubicBezTo>
                  <a:pt x="325786" y="34672"/>
                  <a:pt x="523608" y="13870"/>
                  <a:pt x="723701" y="64948"/>
                </a:cubicBezTo>
                <a:cubicBezTo>
                  <a:pt x="923794" y="116026"/>
                  <a:pt x="1259562" y="100811"/>
                  <a:pt x="1447402" y="129897"/>
                </a:cubicBezTo>
                <a:cubicBezTo>
                  <a:pt x="1635242" y="158982"/>
                  <a:pt x="1850730" y="167209"/>
                  <a:pt x="2006625" y="180084"/>
                </a:cubicBezTo>
                <a:cubicBezTo>
                  <a:pt x="2162520" y="192959"/>
                  <a:pt x="2389328" y="200672"/>
                  <a:pt x="2664535" y="239128"/>
                </a:cubicBezTo>
                <a:cubicBezTo>
                  <a:pt x="2939742" y="277584"/>
                  <a:pt x="2997982" y="278889"/>
                  <a:pt x="3289549" y="295220"/>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3" name="Title 1">
            <a:extLst>
              <a:ext uri="{FF2B5EF4-FFF2-40B4-BE49-F238E27FC236}">
                <a16:creationId xmlns:a16="http://schemas.microsoft.com/office/drawing/2014/main" id="{ACBE34DF-73FE-60D5-4DD2-CD3DC945B807}"/>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359760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400"/>
                                        <p:tgtEl>
                                          <p:spTgt spid="41"/>
                                        </p:tgtEl>
                                      </p:cBhvr>
                                    </p:animEffect>
                                  </p:childTnLst>
                                </p:cTn>
                              </p:par>
                            </p:childTnLst>
                          </p:cTn>
                        </p:par>
                        <p:par>
                          <p:cTn id="8" fill="hold">
                            <p:stCondLst>
                              <p:cond delay="4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300"/>
                                        <p:tgtEl>
                                          <p:spTgt spid="47"/>
                                        </p:tgtEl>
                                      </p:cBhvr>
                                    </p:animEffect>
                                  </p:childTnLst>
                                </p:cTn>
                              </p:par>
                            </p:childTnLst>
                          </p:cTn>
                        </p:par>
                        <p:par>
                          <p:cTn id="12" fill="hold">
                            <p:stCondLst>
                              <p:cond delay="7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400"/>
                                        <p:tgtEl>
                                          <p:spTgt spid="12"/>
                                        </p:tgtEl>
                                      </p:cBhvr>
                                    </p:animEffect>
                                  </p:childTnLst>
                                </p:cTn>
                              </p:par>
                            </p:childTnLst>
                          </p:cTn>
                        </p:par>
                        <p:par>
                          <p:cTn id="16" fill="hold">
                            <p:stCondLst>
                              <p:cond delay="11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9073"/>
          <a:stretch/>
        </p:blipFill>
        <p:spPr>
          <a:xfrm>
            <a:off x="0" y="0"/>
            <a:ext cx="12192000" cy="6669360"/>
          </a:xfrm>
          <a:prstGeom prst="rect">
            <a:avLst/>
          </a:prstGeom>
        </p:spPr>
      </p:pic>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1786928" y="1556792"/>
            <a:ext cx="8053488" cy="703731"/>
          </a:xfrm>
          <a:custGeom>
            <a:avLst/>
            <a:gdLst>
              <a:gd name="connsiteX0" fmla="*/ 0 w 8053488"/>
              <a:gd name="connsiteY0" fmla="*/ 0 h 703731"/>
              <a:gd name="connsiteX1" fmla="*/ 832194 w 8053488"/>
              <a:gd name="connsiteY1" fmla="*/ 72719 h 703731"/>
              <a:gd name="connsiteX2" fmla="*/ 1664388 w 8053488"/>
              <a:gd name="connsiteY2" fmla="*/ 145438 h 703731"/>
              <a:gd name="connsiteX3" fmla="*/ 2093907 w 8053488"/>
              <a:gd name="connsiteY3" fmla="*/ 182970 h 703731"/>
              <a:gd name="connsiteX4" fmla="*/ 2765031 w 8053488"/>
              <a:gd name="connsiteY4" fmla="*/ 241614 h 703731"/>
              <a:gd name="connsiteX5" fmla="*/ 3194550 w 8053488"/>
              <a:gd name="connsiteY5" fmla="*/ 279147 h 703731"/>
              <a:gd name="connsiteX6" fmla="*/ 3704604 w 8053488"/>
              <a:gd name="connsiteY6" fmla="*/ 323716 h 703731"/>
              <a:gd name="connsiteX7" fmla="*/ 4214659 w 8053488"/>
              <a:gd name="connsiteY7" fmla="*/ 368286 h 703731"/>
              <a:gd name="connsiteX8" fmla="*/ 5046852 w 8053488"/>
              <a:gd name="connsiteY8" fmla="*/ 441005 h 703731"/>
              <a:gd name="connsiteX9" fmla="*/ 5879046 w 8053488"/>
              <a:gd name="connsiteY9" fmla="*/ 513724 h 703731"/>
              <a:gd name="connsiteX10" fmla="*/ 6550170 w 8053488"/>
              <a:gd name="connsiteY10" fmla="*/ 572368 h 703731"/>
              <a:gd name="connsiteX11" fmla="*/ 6979690 w 8053488"/>
              <a:gd name="connsiteY11" fmla="*/ 609900 h 703731"/>
              <a:gd name="connsiteX12" fmla="*/ 7409209 w 8053488"/>
              <a:gd name="connsiteY12" fmla="*/ 647433 h 703731"/>
              <a:gd name="connsiteX13" fmla="*/ 8053488 w 8053488"/>
              <a:gd name="connsiteY13" fmla="*/ 703731 h 70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53488" h="703731" extrusionOk="0">
                <a:moveTo>
                  <a:pt x="0" y="0"/>
                </a:moveTo>
                <a:cubicBezTo>
                  <a:pt x="199545" y="-5004"/>
                  <a:pt x="464909" y="52583"/>
                  <a:pt x="832194" y="72719"/>
                </a:cubicBezTo>
                <a:cubicBezTo>
                  <a:pt x="1199479" y="92855"/>
                  <a:pt x="1444449" y="113959"/>
                  <a:pt x="1664388" y="145438"/>
                </a:cubicBezTo>
                <a:cubicBezTo>
                  <a:pt x="1884327" y="176917"/>
                  <a:pt x="1956864" y="181265"/>
                  <a:pt x="2093907" y="182970"/>
                </a:cubicBezTo>
                <a:cubicBezTo>
                  <a:pt x="2230950" y="184675"/>
                  <a:pt x="2473239" y="222422"/>
                  <a:pt x="2765031" y="241614"/>
                </a:cubicBezTo>
                <a:cubicBezTo>
                  <a:pt x="3056823" y="260806"/>
                  <a:pt x="3036545" y="282055"/>
                  <a:pt x="3194550" y="279147"/>
                </a:cubicBezTo>
                <a:cubicBezTo>
                  <a:pt x="3352555" y="276239"/>
                  <a:pt x="3569249" y="290719"/>
                  <a:pt x="3704604" y="323716"/>
                </a:cubicBezTo>
                <a:cubicBezTo>
                  <a:pt x="3839959" y="356714"/>
                  <a:pt x="4110687" y="353968"/>
                  <a:pt x="4214659" y="368286"/>
                </a:cubicBezTo>
                <a:cubicBezTo>
                  <a:pt x="4318631" y="382604"/>
                  <a:pt x="4834422" y="401975"/>
                  <a:pt x="5046852" y="441005"/>
                </a:cubicBezTo>
                <a:cubicBezTo>
                  <a:pt x="5259282" y="480035"/>
                  <a:pt x="5473300" y="497955"/>
                  <a:pt x="5879046" y="513724"/>
                </a:cubicBezTo>
                <a:cubicBezTo>
                  <a:pt x="6284792" y="529492"/>
                  <a:pt x="6272179" y="566907"/>
                  <a:pt x="6550170" y="572368"/>
                </a:cubicBezTo>
                <a:cubicBezTo>
                  <a:pt x="6828161" y="577829"/>
                  <a:pt x="6774170" y="580041"/>
                  <a:pt x="6979690" y="609900"/>
                </a:cubicBezTo>
                <a:cubicBezTo>
                  <a:pt x="7185210" y="639759"/>
                  <a:pt x="7265485" y="637367"/>
                  <a:pt x="7409209" y="647433"/>
                </a:cubicBezTo>
                <a:cubicBezTo>
                  <a:pt x="7552933" y="657499"/>
                  <a:pt x="7839708" y="674201"/>
                  <a:pt x="8053488" y="70373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4097A52D-B2ED-7B04-9C57-9C45A4EA9ED6}"/>
              </a:ext>
            </a:extLst>
          </p:cNvPr>
          <p:cNvCxnSpPr>
            <a:cxnSpLocks/>
          </p:cNvCxnSpPr>
          <p:nvPr/>
        </p:nvCxnSpPr>
        <p:spPr>
          <a:xfrm flipV="1">
            <a:off x="3263379" y="1953158"/>
            <a:ext cx="6495098" cy="569493"/>
          </a:xfrm>
          <a:custGeom>
            <a:avLst/>
            <a:gdLst>
              <a:gd name="connsiteX0" fmla="*/ 0 w 6495098"/>
              <a:gd name="connsiteY0" fmla="*/ 0 h 569493"/>
              <a:gd name="connsiteX1" fmla="*/ 779412 w 6495098"/>
              <a:gd name="connsiteY1" fmla="*/ 68339 h 569493"/>
              <a:gd name="connsiteX2" fmla="*/ 1558824 w 6495098"/>
              <a:gd name="connsiteY2" fmla="*/ 136678 h 569493"/>
              <a:gd name="connsiteX3" fmla="*/ 2013480 w 6495098"/>
              <a:gd name="connsiteY3" fmla="*/ 176543 h 569493"/>
              <a:gd name="connsiteX4" fmla="*/ 2662990 w 6495098"/>
              <a:gd name="connsiteY4" fmla="*/ 233492 h 569493"/>
              <a:gd name="connsiteX5" fmla="*/ 3117647 w 6495098"/>
              <a:gd name="connsiteY5" fmla="*/ 273357 h 569493"/>
              <a:gd name="connsiteX6" fmla="*/ 3637255 w 6495098"/>
              <a:gd name="connsiteY6" fmla="*/ 318916 h 569493"/>
              <a:gd name="connsiteX7" fmla="*/ 4156863 w 6495098"/>
              <a:gd name="connsiteY7" fmla="*/ 364476 h 569493"/>
              <a:gd name="connsiteX8" fmla="*/ 4936274 w 6495098"/>
              <a:gd name="connsiteY8" fmla="*/ 432815 h 569493"/>
              <a:gd name="connsiteX9" fmla="*/ 5715686 w 6495098"/>
              <a:gd name="connsiteY9" fmla="*/ 501154 h 569493"/>
              <a:gd name="connsiteX10" fmla="*/ 6495098 w 6495098"/>
              <a:gd name="connsiteY10" fmla="*/ 569493 h 56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5098" h="569493" extrusionOk="0">
                <a:moveTo>
                  <a:pt x="0" y="0"/>
                </a:moveTo>
                <a:cubicBezTo>
                  <a:pt x="175579" y="689"/>
                  <a:pt x="587946" y="66680"/>
                  <a:pt x="779412" y="68339"/>
                </a:cubicBezTo>
                <a:cubicBezTo>
                  <a:pt x="970878" y="69998"/>
                  <a:pt x="1272736" y="121072"/>
                  <a:pt x="1558824" y="136678"/>
                </a:cubicBezTo>
                <a:cubicBezTo>
                  <a:pt x="1844912" y="152284"/>
                  <a:pt x="1855382" y="142808"/>
                  <a:pt x="2013480" y="176543"/>
                </a:cubicBezTo>
                <a:cubicBezTo>
                  <a:pt x="2171578" y="210278"/>
                  <a:pt x="2529265" y="251673"/>
                  <a:pt x="2662990" y="233492"/>
                </a:cubicBezTo>
                <a:cubicBezTo>
                  <a:pt x="2796715" y="215311"/>
                  <a:pt x="3004102" y="275929"/>
                  <a:pt x="3117647" y="273357"/>
                </a:cubicBezTo>
                <a:cubicBezTo>
                  <a:pt x="3231192" y="270785"/>
                  <a:pt x="3389395" y="315100"/>
                  <a:pt x="3637255" y="318916"/>
                </a:cubicBezTo>
                <a:cubicBezTo>
                  <a:pt x="3885115" y="322733"/>
                  <a:pt x="3939860" y="359436"/>
                  <a:pt x="4156863" y="364476"/>
                </a:cubicBezTo>
                <a:cubicBezTo>
                  <a:pt x="4373866" y="369516"/>
                  <a:pt x="4566239" y="420126"/>
                  <a:pt x="4936274" y="432815"/>
                </a:cubicBezTo>
                <a:cubicBezTo>
                  <a:pt x="5306309" y="445504"/>
                  <a:pt x="5475810" y="451453"/>
                  <a:pt x="5715686" y="501154"/>
                </a:cubicBezTo>
                <a:cubicBezTo>
                  <a:pt x="5955562" y="550855"/>
                  <a:pt x="6204599" y="567876"/>
                  <a:pt x="6495098" y="56949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1F12F0F3-E7B8-268D-3549-CC0177E2F7B8}"/>
              </a:ext>
            </a:extLst>
          </p:cNvPr>
          <p:cNvCxnSpPr>
            <a:cxnSpLocks/>
          </p:cNvCxnSpPr>
          <p:nvPr/>
        </p:nvCxnSpPr>
        <p:spPr>
          <a:xfrm flipV="1">
            <a:off x="3620604" y="2318918"/>
            <a:ext cx="5399038" cy="451231"/>
          </a:xfrm>
          <a:custGeom>
            <a:avLst/>
            <a:gdLst>
              <a:gd name="connsiteX0" fmla="*/ 0 w 5399038"/>
              <a:gd name="connsiteY0" fmla="*/ 0 h 451231"/>
              <a:gd name="connsiteX1" fmla="*/ 782861 w 5399038"/>
              <a:gd name="connsiteY1" fmla="*/ 65428 h 451231"/>
              <a:gd name="connsiteX2" fmla="*/ 1565721 w 5399038"/>
              <a:gd name="connsiteY2" fmla="*/ 130857 h 451231"/>
              <a:gd name="connsiteX3" fmla="*/ 2078630 w 5399038"/>
              <a:gd name="connsiteY3" fmla="*/ 173724 h 451231"/>
              <a:gd name="connsiteX4" fmla="*/ 2753509 w 5399038"/>
              <a:gd name="connsiteY4" fmla="*/ 230128 h 451231"/>
              <a:gd name="connsiteX5" fmla="*/ 3266418 w 5399038"/>
              <a:gd name="connsiteY5" fmla="*/ 272995 h 451231"/>
              <a:gd name="connsiteX6" fmla="*/ 3833317 w 5399038"/>
              <a:gd name="connsiteY6" fmla="*/ 320374 h 451231"/>
              <a:gd name="connsiteX7" fmla="*/ 4400216 w 5399038"/>
              <a:gd name="connsiteY7" fmla="*/ 367753 h 451231"/>
              <a:gd name="connsiteX8" fmla="*/ 5399038 w 5399038"/>
              <a:gd name="connsiteY8" fmla="*/ 451231 h 45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9038" h="451231" extrusionOk="0">
                <a:moveTo>
                  <a:pt x="0" y="0"/>
                </a:moveTo>
                <a:cubicBezTo>
                  <a:pt x="240296" y="52879"/>
                  <a:pt x="520518" y="75042"/>
                  <a:pt x="782861" y="65428"/>
                </a:cubicBezTo>
                <a:cubicBezTo>
                  <a:pt x="1045204" y="55815"/>
                  <a:pt x="1275022" y="82530"/>
                  <a:pt x="1565721" y="130857"/>
                </a:cubicBezTo>
                <a:cubicBezTo>
                  <a:pt x="1856420" y="179184"/>
                  <a:pt x="1884798" y="157090"/>
                  <a:pt x="2078630" y="173724"/>
                </a:cubicBezTo>
                <a:cubicBezTo>
                  <a:pt x="2272462" y="190358"/>
                  <a:pt x="2506768" y="176292"/>
                  <a:pt x="2753509" y="230128"/>
                </a:cubicBezTo>
                <a:cubicBezTo>
                  <a:pt x="3000250" y="283964"/>
                  <a:pt x="3123406" y="251923"/>
                  <a:pt x="3266418" y="272995"/>
                </a:cubicBezTo>
                <a:cubicBezTo>
                  <a:pt x="3409430" y="294067"/>
                  <a:pt x="3653991" y="317611"/>
                  <a:pt x="3833317" y="320374"/>
                </a:cubicBezTo>
                <a:cubicBezTo>
                  <a:pt x="4012643" y="323137"/>
                  <a:pt x="4209240" y="336101"/>
                  <a:pt x="4400216" y="367753"/>
                </a:cubicBezTo>
                <a:cubicBezTo>
                  <a:pt x="4591192" y="399405"/>
                  <a:pt x="4988208" y="453199"/>
                  <a:pt x="5399038" y="45123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2FE107DF-2CEC-B899-08C3-2BD7B71E9D6D}"/>
              </a:ext>
            </a:extLst>
          </p:cNvPr>
          <p:cNvCxnSpPr>
            <a:cxnSpLocks/>
          </p:cNvCxnSpPr>
          <p:nvPr/>
        </p:nvCxnSpPr>
        <p:spPr>
          <a:xfrm flipV="1">
            <a:off x="3324908" y="2626472"/>
            <a:ext cx="6495098" cy="569493"/>
          </a:xfrm>
          <a:custGeom>
            <a:avLst/>
            <a:gdLst>
              <a:gd name="connsiteX0" fmla="*/ 0 w 6495098"/>
              <a:gd name="connsiteY0" fmla="*/ 0 h 569493"/>
              <a:gd name="connsiteX1" fmla="*/ 779412 w 6495098"/>
              <a:gd name="connsiteY1" fmla="*/ 68339 h 569493"/>
              <a:gd name="connsiteX2" fmla="*/ 1558824 w 6495098"/>
              <a:gd name="connsiteY2" fmla="*/ 136678 h 569493"/>
              <a:gd name="connsiteX3" fmla="*/ 2013480 w 6495098"/>
              <a:gd name="connsiteY3" fmla="*/ 176543 h 569493"/>
              <a:gd name="connsiteX4" fmla="*/ 2662990 w 6495098"/>
              <a:gd name="connsiteY4" fmla="*/ 233492 h 569493"/>
              <a:gd name="connsiteX5" fmla="*/ 3117647 w 6495098"/>
              <a:gd name="connsiteY5" fmla="*/ 273357 h 569493"/>
              <a:gd name="connsiteX6" fmla="*/ 3637255 w 6495098"/>
              <a:gd name="connsiteY6" fmla="*/ 318916 h 569493"/>
              <a:gd name="connsiteX7" fmla="*/ 4156863 w 6495098"/>
              <a:gd name="connsiteY7" fmla="*/ 364476 h 569493"/>
              <a:gd name="connsiteX8" fmla="*/ 4936274 w 6495098"/>
              <a:gd name="connsiteY8" fmla="*/ 432815 h 569493"/>
              <a:gd name="connsiteX9" fmla="*/ 5715686 w 6495098"/>
              <a:gd name="connsiteY9" fmla="*/ 501154 h 569493"/>
              <a:gd name="connsiteX10" fmla="*/ 6495098 w 6495098"/>
              <a:gd name="connsiteY10" fmla="*/ 569493 h 56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5098" h="569493" extrusionOk="0">
                <a:moveTo>
                  <a:pt x="0" y="0"/>
                </a:moveTo>
                <a:cubicBezTo>
                  <a:pt x="175579" y="689"/>
                  <a:pt x="587946" y="66680"/>
                  <a:pt x="779412" y="68339"/>
                </a:cubicBezTo>
                <a:cubicBezTo>
                  <a:pt x="970878" y="69998"/>
                  <a:pt x="1272736" y="121072"/>
                  <a:pt x="1558824" y="136678"/>
                </a:cubicBezTo>
                <a:cubicBezTo>
                  <a:pt x="1844912" y="152284"/>
                  <a:pt x="1855382" y="142808"/>
                  <a:pt x="2013480" y="176543"/>
                </a:cubicBezTo>
                <a:cubicBezTo>
                  <a:pt x="2171578" y="210278"/>
                  <a:pt x="2529265" y="251673"/>
                  <a:pt x="2662990" y="233492"/>
                </a:cubicBezTo>
                <a:cubicBezTo>
                  <a:pt x="2796715" y="215311"/>
                  <a:pt x="3004102" y="275929"/>
                  <a:pt x="3117647" y="273357"/>
                </a:cubicBezTo>
                <a:cubicBezTo>
                  <a:pt x="3231192" y="270785"/>
                  <a:pt x="3389395" y="315100"/>
                  <a:pt x="3637255" y="318916"/>
                </a:cubicBezTo>
                <a:cubicBezTo>
                  <a:pt x="3885115" y="322733"/>
                  <a:pt x="3939860" y="359436"/>
                  <a:pt x="4156863" y="364476"/>
                </a:cubicBezTo>
                <a:cubicBezTo>
                  <a:pt x="4373866" y="369516"/>
                  <a:pt x="4566239" y="420126"/>
                  <a:pt x="4936274" y="432815"/>
                </a:cubicBezTo>
                <a:cubicBezTo>
                  <a:pt x="5306309" y="445504"/>
                  <a:pt x="5475810" y="451453"/>
                  <a:pt x="5715686" y="501154"/>
                </a:cubicBezTo>
                <a:cubicBezTo>
                  <a:pt x="5955562" y="550855"/>
                  <a:pt x="6204599" y="567876"/>
                  <a:pt x="6495098" y="56949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89A8696F-D951-31A6-EA46-DD6687897538}"/>
              </a:ext>
            </a:extLst>
          </p:cNvPr>
          <p:cNvCxnSpPr>
            <a:cxnSpLocks/>
          </p:cNvCxnSpPr>
          <p:nvPr/>
        </p:nvCxnSpPr>
        <p:spPr>
          <a:xfrm flipV="1">
            <a:off x="3682133" y="2919017"/>
            <a:ext cx="6137873" cy="524446"/>
          </a:xfrm>
          <a:custGeom>
            <a:avLst/>
            <a:gdLst>
              <a:gd name="connsiteX0" fmla="*/ 0 w 6137873"/>
              <a:gd name="connsiteY0" fmla="*/ 0 h 524446"/>
              <a:gd name="connsiteX1" fmla="*/ 804743 w 6137873"/>
              <a:gd name="connsiteY1" fmla="*/ 68761 h 524446"/>
              <a:gd name="connsiteX2" fmla="*/ 1609487 w 6137873"/>
              <a:gd name="connsiteY2" fmla="*/ 137521 h 524446"/>
              <a:gd name="connsiteX3" fmla="*/ 2107336 w 6137873"/>
              <a:gd name="connsiteY3" fmla="*/ 180060 h 524446"/>
              <a:gd name="connsiteX4" fmla="*/ 2789322 w 6137873"/>
              <a:gd name="connsiteY4" fmla="*/ 238332 h 524446"/>
              <a:gd name="connsiteX5" fmla="*/ 3287172 w 6137873"/>
              <a:gd name="connsiteY5" fmla="*/ 280870 h 524446"/>
              <a:gd name="connsiteX6" fmla="*/ 3846400 w 6137873"/>
              <a:gd name="connsiteY6" fmla="*/ 328653 h 524446"/>
              <a:gd name="connsiteX7" fmla="*/ 4405629 w 6137873"/>
              <a:gd name="connsiteY7" fmla="*/ 376436 h 524446"/>
              <a:gd name="connsiteX8" fmla="*/ 5210372 w 6137873"/>
              <a:gd name="connsiteY8" fmla="*/ 445196 h 524446"/>
              <a:gd name="connsiteX9" fmla="*/ 6137873 w 6137873"/>
              <a:gd name="connsiteY9" fmla="*/ 524446 h 52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7873" h="524446" extrusionOk="0">
                <a:moveTo>
                  <a:pt x="0" y="0"/>
                </a:moveTo>
                <a:cubicBezTo>
                  <a:pt x="268921" y="-8273"/>
                  <a:pt x="562525" y="79427"/>
                  <a:pt x="804743" y="68761"/>
                </a:cubicBezTo>
                <a:cubicBezTo>
                  <a:pt x="1046961" y="58094"/>
                  <a:pt x="1404405" y="122196"/>
                  <a:pt x="1609487" y="137521"/>
                </a:cubicBezTo>
                <a:cubicBezTo>
                  <a:pt x="1814569" y="152847"/>
                  <a:pt x="1971230" y="176520"/>
                  <a:pt x="2107336" y="180060"/>
                </a:cubicBezTo>
                <a:cubicBezTo>
                  <a:pt x="2243442" y="183600"/>
                  <a:pt x="2607119" y="193132"/>
                  <a:pt x="2789322" y="238332"/>
                </a:cubicBezTo>
                <a:cubicBezTo>
                  <a:pt x="2971526" y="283531"/>
                  <a:pt x="3110221" y="254570"/>
                  <a:pt x="3287172" y="280870"/>
                </a:cubicBezTo>
                <a:cubicBezTo>
                  <a:pt x="3464123" y="307170"/>
                  <a:pt x="3733844" y="306771"/>
                  <a:pt x="3846400" y="328653"/>
                </a:cubicBezTo>
                <a:cubicBezTo>
                  <a:pt x="3958956" y="350535"/>
                  <a:pt x="4194925" y="343460"/>
                  <a:pt x="4405629" y="376436"/>
                </a:cubicBezTo>
                <a:cubicBezTo>
                  <a:pt x="4616333" y="409411"/>
                  <a:pt x="4841066" y="376370"/>
                  <a:pt x="5210372" y="445196"/>
                </a:cubicBezTo>
                <a:cubicBezTo>
                  <a:pt x="5579678" y="514023"/>
                  <a:pt x="5800228" y="522103"/>
                  <a:pt x="6137873" y="524446"/>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C20C3E85-EDDE-A1AF-0EC0-E39034260896}"/>
              </a:ext>
            </a:extLst>
          </p:cNvPr>
          <p:cNvCxnSpPr>
            <a:cxnSpLocks/>
          </p:cNvCxnSpPr>
          <p:nvPr/>
        </p:nvCxnSpPr>
        <p:spPr>
          <a:xfrm flipV="1">
            <a:off x="3735628" y="3650285"/>
            <a:ext cx="821742" cy="70126"/>
          </a:xfrm>
          <a:custGeom>
            <a:avLst/>
            <a:gdLst>
              <a:gd name="connsiteX0" fmla="*/ 0 w 821742"/>
              <a:gd name="connsiteY0" fmla="*/ 0 h 70126"/>
              <a:gd name="connsiteX1" fmla="*/ 427306 w 821742"/>
              <a:gd name="connsiteY1" fmla="*/ 36466 h 70126"/>
              <a:gd name="connsiteX2" fmla="*/ 821742 w 821742"/>
              <a:gd name="connsiteY2" fmla="*/ 70126 h 70126"/>
            </a:gdLst>
            <a:ahLst/>
            <a:cxnLst>
              <a:cxn ang="0">
                <a:pos x="connsiteX0" y="connsiteY0"/>
              </a:cxn>
              <a:cxn ang="0">
                <a:pos x="connsiteX1" y="connsiteY1"/>
              </a:cxn>
              <a:cxn ang="0">
                <a:pos x="connsiteX2" y="connsiteY2"/>
              </a:cxn>
            </a:cxnLst>
            <a:rect l="l" t="t" r="r" b="b"/>
            <a:pathLst>
              <a:path w="821742" h="70126" extrusionOk="0">
                <a:moveTo>
                  <a:pt x="0" y="0"/>
                </a:moveTo>
                <a:cubicBezTo>
                  <a:pt x="144345" y="1392"/>
                  <a:pt x="243903" y="953"/>
                  <a:pt x="427306" y="36466"/>
                </a:cubicBezTo>
                <a:cubicBezTo>
                  <a:pt x="610709" y="71979"/>
                  <a:pt x="637548" y="53324"/>
                  <a:pt x="821742" y="70126"/>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54" name="Rectangle 53">
            <a:extLst>
              <a:ext uri="{FF2B5EF4-FFF2-40B4-BE49-F238E27FC236}">
                <a16:creationId xmlns:a16="http://schemas.microsoft.com/office/drawing/2014/main" id="{5EC2A451-F673-3DB9-6491-F25A53F2EB83}"/>
              </a:ext>
            </a:extLst>
          </p:cNvPr>
          <p:cNvSpPr/>
          <p:nvPr/>
        </p:nvSpPr>
        <p:spPr>
          <a:xfrm>
            <a:off x="0" y="3861048"/>
            <a:ext cx="12192000" cy="2996952"/>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37990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400"/>
                                        <p:tgtEl>
                                          <p:spTgt spid="45"/>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400"/>
                                        <p:tgtEl>
                                          <p:spTgt spid="47"/>
                                        </p:tgtEl>
                                      </p:cBhvr>
                                    </p:animEffect>
                                  </p:childTnLst>
                                </p:cTn>
                              </p:par>
                            </p:childTnLst>
                          </p:cTn>
                        </p:par>
                        <p:par>
                          <p:cTn id="16" fill="hold">
                            <p:stCondLst>
                              <p:cond delay="1300"/>
                            </p:stCondLst>
                            <p:childTnLst>
                              <p:par>
                                <p:cTn id="17" presetID="22" presetClass="entr" presetSubtype="8"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400"/>
                                        <p:tgtEl>
                                          <p:spTgt spid="49"/>
                                        </p:tgtEl>
                                      </p:cBhvr>
                                    </p:animEffect>
                                  </p:childTnLst>
                                </p:cTn>
                              </p:par>
                            </p:childTnLst>
                          </p:cTn>
                        </p:par>
                        <p:par>
                          <p:cTn id="20" fill="hold">
                            <p:stCondLst>
                              <p:cond delay="1700"/>
                            </p:stCondLst>
                            <p:childTnLst>
                              <p:par>
                                <p:cTn id="21" presetID="22" presetClass="entr" presetSubtype="8"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400"/>
                                        <p:tgtEl>
                                          <p:spTgt spid="50"/>
                                        </p:tgtEl>
                                      </p:cBhvr>
                                    </p:animEffect>
                                  </p:childTnLst>
                                </p:cTn>
                              </p:par>
                            </p:childTnLst>
                          </p:cTn>
                        </p:par>
                        <p:par>
                          <p:cTn id="24" fill="hold">
                            <p:stCondLst>
                              <p:cond delay="2100"/>
                            </p:stCondLst>
                            <p:childTnLst>
                              <p:par>
                                <p:cTn id="25" presetID="22" presetClass="entr" presetSubtype="8"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1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A88449A2-99B6-4292-D07E-DB1232D21B65}"/>
              </a:ext>
            </a:extLst>
          </p:cNvPr>
          <p:cNvSpPr/>
          <p:nvPr/>
        </p:nvSpPr>
        <p:spPr>
          <a:xfrm rot="10800000">
            <a:off x="0" y="0"/>
            <a:ext cx="12192000" cy="3861048"/>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1962493" y="3474720"/>
            <a:ext cx="7839875" cy="687755"/>
          </a:xfrm>
          <a:custGeom>
            <a:avLst/>
            <a:gdLst>
              <a:gd name="connsiteX0" fmla="*/ 0 w 7839875"/>
              <a:gd name="connsiteY0" fmla="*/ 0 h 687755"/>
              <a:gd name="connsiteX1" fmla="*/ 810120 w 7839875"/>
              <a:gd name="connsiteY1" fmla="*/ 71068 h 687755"/>
              <a:gd name="connsiteX2" fmla="*/ 1620241 w 7839875"/>
              <a:gd name="connsiteY2" fmla="*/ 142136 h 687755"/>
              <a:gd name="connsiteX3" fmla="*/ 2038368 w 7839875"/>
              <a:gd name="connsiteY3" fmla="*/ 178816 h 687755"/>
              <a:gd name="connsiteX4" fmla="*/ 2691690 w 7839875"/>
              <a:gd name="connsiteY4" fmla="*/ 236129 h 687755"/>
              <a:gd name="connsiteX5" fmla="*/ 3109817 w 7839875"/>
              <a:gd name="connsiteY5" fmla="*/ 272809 h 687755"/>
              <a:gd name="connsiteX6" fmla="*/ 3606342 w 7839875"/>
              <a:gd name="connsiteY6" fmla="*/ 316367 h 687755"/>
              <a:gd name="connsiteX7" fmla="*/ 4102868 w 7839875"/>
              <a:gd name="connsiteY7" fmla="*/ 359925 h 687755"/>
              <a:gd name="connsiteX8" fmla="*/ 4912988 w 7839875"/>
              <a:gd name="connsiteY8" fmla="*/ 430993 h 687755"/>
              <a:gd name="connsiteX9" fmla="*/ 5723109 w 7839875"/>
              <a:gd name="connsiteY9" fmla="*/ 502061 h 687755"/>
              <a:gd name="connsiteX10" fmla="*/ 6376432 w 7839875"/>
              <a:gd name="connsiteY10" fmla="*/ 559374 h 687755"/>
              <a:gd name="connsiteX11" fmla="*/ 6794558 w 7839875"/>
              <a:gd name="connsiteY11" fmla="*/ 596054 h 687755"/>
              <a:gd name="connsiteX12" fmla="*/ 7212685 w 7839875"/>
              <a:gd name="connsiteY12" fmla="*/ 632735 h 687755"/>
              <a:gd name="connsiteX13" fmla="*/ 7839875 w 7839875"/>
              <a:gd name="connsiteY13" fmla="*/ 687755 h 68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9875" h="687755" extrusionOk="0">
                <a:moveTo>
                  <a:pt x="0" y="0"/>
                </a:moveTo>
                <a:cubicBezTo>
                  <a:pt x="369444" y="45597"/>
                  <a:pt x="634756" y="69006"/>
                  <a:pt x="810120" y="71068"/>
                </a:cubicBezTo>
                <a:cubicBezTo>
                  <a:pt x="985484" y="73130"/>
                  <a:pt x="1338944" y="126583"/>
                  <a:pt x="1620241" y="142136"/>
                </a:cubicBezTo>
                <a:cubicBezTo>
                  <a:pt x="1901538" y="157689"/>
                  <a:pt x="1943900" y="149668"/>
                  <a:pt x="2038368" y="178816"/>
                </a:cubicBezTo>
                <a:cubicBezTo>
                  <a:pt x="2132836" y="207964"/>
                  <a:pt x="2557912" y="214639"/>
                  <a:pt x="2691690" y="236129"/>
                </a:cubicBezTo>
                <a:cubicBezTo>
                  <a:pt x="2825468" y="257619"/>
                  <a:pt x="2984526" y="268327"/>
                  <a:pt x="3109817" y="272809"/>
                </a:cubicBezTo>
                <a:cubicBezTo>
                  <a:pt x="3235108" y="277291"/>
                  <a:pt x="3441210" y="312740"/>
                  <a:pt x="3606342" y="316367"/>
                </a:cubicBezTo>
                <a:cubicBezTo>
                  <a:pt x="3771474" y="319994"/>
                  <a:pt x="3991451" y="329826"/>
                  <a:pt x="4102868" y="359925"/>
                </a:cubicBezTo>
                <a:cubicBezTo>
                  <a:pt x="4214285" y="390024"/>
                  <a:pt x="4531210" y="397464"/>
                  <a:pt x="4912988" y="430993"/>
                </a:cubicBezTo>
                <a:cubicBezTo>
                  <a:pt x="5294766" y="464522"/>
                  <a:pt x="5492086" y="447484"/>
                  <a:pt x="5723109" y="502061"/>
                </a:cubicBezTo>
                <a:cubicBezTo>
                  <a:pt x="5954132" y="556638"/>
                  <a:pt x="6122923" y="540848"/>
                  <a:pt x="6376432" y="559374"/>
                </a:cubicBezTo>
                <a:cubicBezTo>
                  <a:pt x="6629941" y="577900"/>
                  <a:pt x="6695197" y="574300"/>
                  <a:pt x="6794558" y="596054"/>
                </a:cubicBezTo>
                <a:cubicBezTo>
                  <a:pt x="6893919" y="617808"/>
                  <a:pt x="7009829" y="623971"/>
                  <a:pt x="7212685" y="632735"/>
                </a:cubicBezTo>
                <a:cubicBezTo>
                  <a:pt x="7415541" y="641499"/>
                  <a:pt x="7678475" y="689898"/>
                  <a:pt x="7839875" y="68775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4">
            <a:extLst>
              <a:ext uri="{FF2B5EF4-FFF2-40B4-BE49-F238E27FC236}">
                <a16:creationId xmlns:a16="http://schemas.microsoft.com/office/drawing/2014/main" id="{5A69B843-E36E-8300-02CD-DE8750D1408E}"/>
              </a:ext>
            </a:extLst>
          </p:cNvPr>
          <p:cNvCxnSpPr>
            <a:cxnSpLocks/>
          </p:cNvCxnSpPr>
          <p:nvPr/>
        </p:nvCxnSpPr>
        <p:spPr>
          <a:xfrm flipV="1">
            <a:off x="2611379" y="4213270"/>
            <a:ext cx="1909416" cy="178318"/>
          </a:xfrm>
          <a:custGeom>
            <a:avLst/>
            <a:gdLst>
              <a:gd name="connsiteX0" fmla="*/ 0 w 1909416"/>
              <a:gd name="connsiteY0" fmla="*/ 0 h 178318"/>
              <a:gd name="connsiteX1" fmla="*/ 674660 w 1909416"/>
              <a:gd name="connsiteY1" fmla="*/ 63006 h 178318"/>
              <a:gd name="connsiteX2" fmla="*/ 1349321 w 1909416"/>
              <a:gd name="connsiteY2" fmla="*/ 126011 h 178318"/>
              <a:gd name="connsiteX3" fmla="*/ 1909416 w 1909416"/>
              <a:gd name="connsiteY3" fmla="*/ 178318 h 178318"/>
            </a:gdLst>
            <a:ahLst/>
            <a:cxnLst>
              <a:cxn ang="0">
                <a:pos x="connsiteX0" y="connsiteY0"/>
              </a:cxn>
              <a:cxn ang="0">
                <a:pos x="connsiteX1" y="connsiteY1"/>
              </a:cxn>
              <a:cxn ang="0">
                <a:pos x="connsiteX2" y="connsiteY2"/>
              </a:cxn>
              <a:cxn ang="0">
                <a:pos x="connsiteX3" y="connsiteY3"/>
              </a:cxn>
            </a:cxnLst>
            <a:rect l="l" t="t" r="r" b="b"/>
            <a:pathLst>
              <a:path w="1909416" h="178318" extrusionOk="0">
                <a:moveTo>
                  <a:pt x="0" y="0"/>
                </a:moveTo>
                <a:cubicBezTo>
                  <a:pt x="209242" y="38442"/>
                  <a:pt x="421024" y="15370"/>
                  <a:pt x="674660" y="63006"/>
                </a:cubicBezTo>
                <a:cubicBezTo>
                  <a:pt x="928296" y="110641"/>
                  <a:pt x="1156075" y="75569"/>
                  <a:pt x="1349321" y="126011"/>
                </a:cubicBezTo>
                <a:cubicBezTo>
                  <a:pt x="1542567" y="176453"/>
                  <a:pt x="1780907" y="185375"/>
                  <a:pt x="1909416" y="17831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3" name="Title 1">
            <a:extLst>
              <a:ext uri="{FF2B5EF4-FFF2-40B4-BE49-F238E27FC236}">
                <a16:creationId xmlns:a16="http://schemas.microsoft.com/office/drawing/2014/main" id="{A14B8115-90C9-EB2D-42AA-2DA98D7793EA}"/>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
        <p:nvSpPr>
          <p:cNvPr id="24" name="Freeform: Shape 23">
            <a:extLst>
              <a:ext uri="{FF2B5EF4-FFF2-40B4-BE49-F238E27FC236}">
                <a16:creationId xmlns:a16="http://schemas.microsoft.com/office/drawing/2014/main" id="{330B82F5-9394-3065-4F71-A87DC99E2188}"/>
              </a:ext>
            </a:extLst>
          </p:cNvPr>
          <p:cNvSpPr>
            <a:spLocks noChangeAspect="1"/>
          </p:cNvSpPr>
          <p:nvPr/>
        </p:nvSpPr>
        <p:spPr>
          <a:xfrm rot="21300000">
            <a:off x="1789555" y="4640989"/>
            <a:ext cx="971294" cy="364472"/>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flat">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250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
                                        <p:tgtEl>
                                          <p:spTgt spid="5"/>
                                        </p:tgtEl>
                                      </p:cBhvr>
                                    </p:animEffect>
                                  </p:childTnLst>
                                </p:cTn>
                              </p:par>
                            </p:childTnLst>
                          </p:cTn>
                        </p:par>
                        <p:par>
                          <p:cTn id="12" fill="hold">
                            <p:stCondLst>
                              <p:cond delay="7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94E06-FCFF-1F9A-D713-6B5A351EA482}"/>
              </a:ext>
            </a:extLst>
          </p:cNvPr>
          <p:cNvPicPr>
            <a:picLocks noChangeAspect="1"/>
          </p:cNvPicPr>
          <p:nvPr/>
        </p:nvPicPr>
        <p:blipFill rotWithShape="1">
          <a:blip r:embed="rId3"/>
          <a:srcRect b="1797"/>
          <a:stretch/>
        </p:blipFill>
        <p:spPr>
          <a:xfrm>
            <a:off x="793854" y="177876"/>
            <a:ext cx="10604291" cy="6502248"/>
          </a:xfrm>
          <a:prstGeom prst="rect">
            <a:avLst/>
          </a:prstGeom>
        </p:spPr>
      </p:pic>
    </p:spTree>
    <p:extLst>
      <p:ext uri="{BB962C8B-B14F-4D97-AF65-F5344CB8AC3E}">
        <p14:creationId xmlns:p14="http://schemas.microsoft.com/office/powerpoint/2010/main" val="326554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426" b="26647"/>
          <a:stretch/>
        </p:blipFill>
        <p:spPr>
          <a:xfrm>
            <a:off x="0" y="0"/>
            <a:ext cx="12192000" cy="6669360"/>
          </a:xfrm>
          <a:prstGeom prst="rect">
            <a:avLst/>
          </a:prstGeom>
        </p:spPr>
      </p:pic>
      <p:sp>
        <p:nvSpPr>
          <p:cNvPr id="3" name="Rectangle 2">
            <a:extLst>
              <a:ext uri="{FF2B5EF4-FFF2-40B4-BE49-F238E27FC236}">
                <a16:creationId xmlns:a16="http://schemas.microsoft.com/office/drawing/2014/main" id="{A88449A2-99B6-4292-D07E-DB1232D21B65}"/>
              </a:ext>
            </a:extLst>
          </p:cNvPr>
          <p:cNvSpPr/>
          <p:nvPr/>
        </p:nvSpPr>
        <p:spPr>
          <a:xfrm rot="10800000">
            <a:off x="0" y="0"/>
            <a:ext cx="12192000" cy="220486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34A60802-B08A-1D54-B4FF-11369E337203}"/>
              </a:ext>
            </a:extLst>
          </p:cNvPr>
          <p:cNvCxnSpPr>
            <a:cxnSpLocks/>
          </p:cNvCxnSpPr>
          <p:nvPr/>
        </p:nvCxnSpPr>
        <p:spPr>
          <a:xfrm flipV="1">
            <a:off x="2855640" y="2032983"/>
            <a:ext cx="1296144" cy="113705"/>
          </a:xfrm>
          <a:custGeom>
            <a:avLst/>
            <a:gdLst>
              <a:gd name="connsiteX0" fmla="*/ 0 w 1296144"/>
              <a:gd name="connsiteY0" fmla="*/ 0 h 113705"/>
              <a:gd name="connsiteX1" fmla="*/ 673995 w 1296144"/>
              <a:gd name="connsiteY1" fmla="*/ 59127 h 113705"/>
              <a:gd name="connsiteX2" fmla="*/ 1296144 w 1296144"/>
              <a:gd name="connsiteY2" fmla="*/ 113705 h 113705"/>
            </a:gdLst>
            <a:ahLst/>
            <a:cxnLst>
              <a:cxn ang="0">
                <a:pos x="connsiteX0" y="connsiteY0"/>
              </a:cxn>
              <a:cxn ang="0">
                <a:pos x="connsiteX1" y="connsiteY1"/>
              </a:cxn>
              <a:cxn ang="0">
                <a:pos x="connsiteX2" y="connsiteY2"/>
              </a:cxn>
            </a:cxnLst>
            <a:rect l="l" t="t" r="r" b="b"/>
            <a:pathLst>
              <a:path w="1296144" h="113705" extrusionOk="0">
                <a:moveTo>
                  <a:pt x="0" y="0"/>
                </a:moveTo>
                <a:cubicBezTo>
                  <a:pt x="198925" y="34194"/>
                  <a:pt x="430614" y="43745"/>
                  <a:pt x="673995" y="59127"/>
                </a:cubicBezTo>
                <a:cubicBezTo>
                  <a:pt x="917376" y="74509"/>
                  <a:pt x="1111663" y="124038"/>
                  <a:pt x="1296144" y="11370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4">
            <a:extLst>
              <a:ext uri="{FF2B5EF4-FFF2-40B4-BE49-F238E27FC236}">
                <a16:creationId xmlns:a16="http://schemas.microsoft.com/office/drawing/2014/main" id="{5A69B843-E36E-8300-02CD-DE8750D1408E}"/>
              </a:ext>
            </a:extLst>
          </p:cNvPr>
          <p:cNvCxnSpPr>
            <a:cxnSpLocks/>
          </p:cNvCxnSpPr>
          <p:nvPr/>
        </p:nvCxnSpPr>
        <p:spPr>
          <a:xfrm flipV="1">
            <a:off x="5859328" y="2089835"/>
            <a:ext cx="834490" cy="77932"/>
          </a:xfrm>
          <a:custGeom>
            <a:avLst/>
            <a:gdLst>
              <a:gd name="connsiteX0" fmla="*/ 0 w 834490"/>
              <a:gd name="connsiteY0" fmla="*/ 0 h 77932"/>
              <a:gd name="connsiteX1" fmla="*/ 433935 w 834490"/>
              <a:gd name="connsiteY1" fmla="*/ 40525 h 77932"/>
              <a:gd name="connsiteX2" fmla="*/ 834490 w 834490"/>
              <a:gd name="connsiteY2" fmla="*/ 77932 h 77932"/>
            </a:gdLst>
            <a:ahLst/>
            <a:cxnLst>
              <a:cxn ang="0">
                <a:pos x="connsiteX0" y="connsiteY0"/>
              </a:cxn>
              <a:cxn ang="0">
                <a:pos x="connsiteX1" y="connsiteY1"/>
              </a:cxn>
              <a:cxn ang="0">
                <a:pos x="connsiteX2" y="connsiteY2"/>
              </a:cxn>
            </a:cxnLst>
            <a:rect l="l" t="t" r="r" b="b"/>
            <a:pathLst>
              <a:path w="834490" h="77932" extrusionOk="0">
                <a:moveTo>
                  <a:pt x="0" y="0"/>
                </a:moveTo>
                <a:cubicBezTo>
                  <a:pt x="103589" y="28640"/>
                  <a:pt x="250016" y="44983"/>
                  <a:pt x="433935" y="40525"/>
                </a:cubicBezTo>
                <a:cubicBezTo>
                  <a:pt x="617854" y="36067"/>
                  <a:pt x="675064" y="58581"/>
                  <a:pt x="834490" y="7793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4" name="Rectangle 3">
            <a:extLst>
              <a:ext uri="{FF2B5EF4-FFF2-40B4-BE49-F238E27FC236}">
                <a16:creationId xmlns:a16="http://schemas.microsoft.com/office/drawing/2014/main" id="{7CA2DD95-5EB9-5370-335D-BCC466F1B1A0}"/>
              </a:ext>
            </a:extLst>
          </p:cNvPr>
          <p:cNvSpPr/>
          <p:nvPr/>
        </p:nvSpPr>
        <p:spPr>
          <a:xfrm>
            <a:off x="0" y="4810802"/>
            <a:ext cx="12192000" cy="2047197"/>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840E6749-BB95-CAB8-96FA-F6E154AA0057}"/>
              </a:ext>
            </a:extLst>
          </p:cNvPr>
          <p:cNvCxnSpPr>
            <a:cxnSpLocks/>
          </p:cNvCxnSpPr>
          <p:nvPr/>
        </p:nvCxnSpPr>
        <p:spPr>
          <a:xfrm flipV="1">
            <a:off x="3768128" y="2333549"/>
            <a:ext cx="4659626" cy="408558"/>
          </a:xfrm>
          <a:custGeom>
            <a:avLst/>
            <a:gdLst>
              <a:gd name="connsiteX0" fmla="*/ 0 w 4659626"/>
              <a:gd name="connsiteY0" fmla="*/ 0 h 408558"/>
              <a:gd name="connsiteX1" fmla="*/ 758853 w 4659626"/>
              <a:gd name="connsiteY1" fmla="*/ 66537 h 408558"/>
              <a:gd name="connsiteX2" fmla="*/ 1517707 w 4659626"/>
              <a:gd name="connsiteY2" fmla="*/ 133073 h 408558"/>
              <a:gd name="connsiteX3" fmla="*/ 2043579 w 4659626"/>
              <a:gd name="connsiteY3" fmla="*/ 179182 h 408558"/>
              <a:gd name="connsiteX4" fmla="*/ 2709240 w 4659626"/>
              <a:gd name="connsiteY4" fmla="*/ 237547 h 408558"/>
              <a:gd name="connsiteX5" fmla="*/ 3235112 w 4659626"/>
              <a:gd name="connsiteY5" fmla="*/ 283656 h 408558"/>
              <a:gd name="connsiteX6" fmla="*/ 3807580 w 4659626"/>
              <a:gd name="connsiteY6" fmla="*/ 333850 h 408558"/>
              <a:gd name="connsiteX7" fmla="*/ 4659626 w 4659626"/>
              <a:gd name="connsiteY7" fmla="*/ 408558 h 4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9626" h="408558" extrusionOk="0">
                <a:moveTo>
                  <a:pt x="0" y="0"/>
                </a:moveTo>
                <a:cubicBezTo>
                  <a:pt x="266022" y="-11668"/>
                  <a:pt x="382185" y="5119"/>
                  <a:pt x="758853" y="66537"/>
                </a:cubicBezTo>
                <a:cubicBezTo>
                  <a:pt x="1135521" y="127955"/>
                  <a:pt x="1358731" y="141970"/>
                  <a:pt x="1517707" y="133073"/>
                </a:cubicBezTo>
                <a:cubicBezTo>
                  <a:pt x="1676683" y="124176"/>
                  <a:pt x="1784694" y="157260"/>
                  <a:pt x="2043579" y="179182"/>
                </a:cubicBezTo>
                <a:cubicBezTo>
                  <a:pt x="2302464" y="201104"/>
                  <a:pt x="2437539" y="180440"/>
                  <a:pt x="2709240" y="237547"/>
                </a:cubicBezTo>
                <a:cubicBezTo>
                  <a:pt x="2980941" y="294654"/>
                  <a:pt x="2986687" y="278467"/>
                  <a:pt x="3235112" y="283656"/>
                </a:cubicBezTo>
                <a:cubicBezTo>
                  <a:pt x="3483537" y="288845"/>
                  <a:pt x="3550418" y="297840"/>
                  <a:pt x="3807580" y="333850"/>
                </a:cubicBezTo>
                <a:cubicBezTo>
                  <a:pt x="4064742" y="369861"/>
                  <a:pt x="4316950" y="353128"/>
                  <a:pt x="4659626" y="40855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71FFF1C7-822A-533A-82B5-E0307E837B17}"/>
              </a:ext>
            </a:extLst>
          </p:cNvPr>
          <p:cNvCxnSpPr>
            <a:cxnSpLocks/>
          </p:cNvCxnSpPr>
          <p:nvPr/>
        </p:nvCxnSpPr>
        <p:spPr>
          <a:xfrm flipV="1">
            <a:off x="3803485" y="2613903"/>
            <a:ext cx="6036931" cy="529321"/>
          </a:xfrm>
          <a:custGeom>
            <a:avLst/>
            <a:gdLst>
              <a:gd name="connsiteX0" fmla="*/ 0 w 6036931"/>
              <a:gd name="connsiteY0" fmla="*/ 0 h 529321"/>
              <a:gd name="connsiteX1" fmla="*/ 791509 w 6036931"/>
              <a:gd name="connsiteY1" fmla="*/ 69400 h 529321"/>
              <a:gd name="connsiteX2" fmla="*/ 1583017 w 6036931"/>
              <a:gd name="connsiteY2" fmla="*/ 138800 h 529321"/>
              <a:gd name="connsiteX3" fmla="*/ 2072680 w 6036931"/>
              <a:gd name="connsiteY3" fmla="*/ 181734 h 529321"/>
              <a:gd name="connsiteX4" fmla="*/ 2743450 w 6036931"/>
              <a:gd name="connsiteY4" fmla="*/ 240547 h 529321"/>
              <a:gd name="connsiteX5" fmla="*/ 3233112 w 6036931"/>
              <a:gd name="connsiteY5" fmla="*/ 283481 h 529321"/>
              <a:gd name="connsiteX6" fmla="*/ 3783143 w 6036931"/>
              <a:gd name="connsiteY6" fmla="*/ 331708 h 529321"/>
              <a:gd name="connsiteX7" fmla="*/ 4333175 w 6036931"/>
              <a:gd name="connsiteY7" fmla="*/ 379935 h 529321"/>
              <a:gd name="connsiteX8" fmla="*/ 5124684 w 6036931"/>
              <a:gd name="connsiteY8" fmla="*/ 449335 h 529321"/>
              <a:gd name="connsiteX9" fmla="*/ 6036931 w 6036931"/>
              <a:gd name="connsiteY9" fmla="*/ 529321 h 52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6931" h="529321" extrusionOk="0">
                <a:moveTo>
                  <a:pt x="0" y="0"/>
                </a:moveTo>
                <a:cubicBezTo>
                  <a:pt x="218467" y="-5820"/>
                  <a:pt x="555840" y="19581"/>
                  <a:pt x="791509" y="69400"/>
                </a:cubicBezTo>
                <a:cubicBezTo>
                  <a:pt x="1027178" y="119219"/>
                  <a:pt x="1377626" y="154473"/>
                  <a:pt x="1583017" y="138800"/>
                </a:cubicBezTo>
                <a:cubicBezTo>
                  <a:pt x="1788408" y="123127"/>
                  <a:pt x="1884703" y="182178"/>
                  <a:pt x="2072680" y="181734"/>
                </a:cubicBezTo>
                <a:cubicBezTo>
                  <a:pt x="2260657" y="181289"/>
                  <a:pt x="2538785" y="189826"/>
                  <a:pt x="2743450" y="240547"/>
                </a:cubicBezTo>
                <a:cubicBezTo>
                  <a:pt x="2948115" y="291268"/>
                  <a:pt x="3085213" y="274752"/>
                  <a:pt x="3233112" y="283481"/>
                </a:cubicBezTo>
                <a:cubicBezTo>
                  <a:pt x="3381011" y="292210"/>
                  <a:pt x="3653391" y="335589"/>
                  <a:pt x="3783143" y="331708"/>
                </a:cubicBezTo>
                <a:cubicBezTo>
                  <a:pt x="3912895" y="327827"/>
                  <a:pt x="4096573" y="335397"/>
                  <a:pt x="4333175" y="379935"/>
                </a:cubicBezTo>
                <a:cubicBezTo>
                  <a:pt x="4569777" y="424473"/>
                  <a:pt x="4760885" y="450229"/>
                  <a:pt x="5124684" y="449335"/>
                </a:cubicBezTo>
                <a:cubicBezTo>
                  <a:pt x="5488483" y="448441"/>
                  <a:pt x="5649610" y="490492"/>
                  <a:pt x="6036931" y="52932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BCEDA16C-1657-055A-1E3B-222D5EA2FB06}"/>
              </a:ext>
            </a:extLst>
          </p:cNvPr>
          <p:cNvCxnSpPr>
            <a:cxnSpLocks/>
          </p:cNvCxnSpPr>
          <p:nvPr/>
        </p:nvCxnSpPr>
        <p:spPr>
          <a:xfrm flipV="1">
            <a:off x="4124135" y="3108743"/>
            <a:ext cx="3132543" cy="274663"/>
          </a:xfrm>
          <a:custGeom>
            <a:avLst/>
            <a:gdLst>
              <a:gd name="connsiteX0" fmla="*/ 0 w 3132543"/>
              <a:gd name="connsiteY0" fmla="*/ 0 h 274663"/>
              <a:gd name="connsiteX1" fmla="*/ 689159 w 3132543"/>
              <a:gd name="connsiteY1" fmla="*/ 60426 h 274663"/>
              <a:gd name="connsiteX2" fmla="*/ 1378319 w 3132543"/>
              <a:gd name="connsiteY2" fmla="*/ 120852 h 274663"/>
              <a:gd name="connsiteX3" fmla="*/ 1910851 w 3132543"/>
              <a:gd name="connsiteY3" fmla="*/ 167544 h 274663"/>
              <a:gd name="connsiteX4" fmla="*/ 2537360 w 3132543"/>
              <a:gd name="connsiteY4" fmla="*/ 222477 h 274663"/>
              <a:gd name="connsiteX5" fmla="*/ 3132543 w 3132543"/>
              <a:gd name="connsiteY5" fmla="*/ 274663 h 27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2543" h="274663" extrusionOk="0">
                <a:moveTo>
                  <a:pt x="0" y="0"/>
                </a:moveTo>
                <a:cubicBezTo>
                  <a:pt x="240720" y="41516"/>
                  <a:pt x="547349" y="54216"/>
                  <a:pt x="689159" y="60426"/>
                </a:cubicBezTo>
                <a:cubicBezTo>
                  <a:pt x="830969" y="66636"/>
                  <a:pt x="1210767" y="99842"/>
                  <a:pt x="1378319" y="120852"/>
                </a:cubicBezTo>
                <a:cubicBezTo>
                  <a:pt x="1545871" y="141862"/>
                  <a:pt x="1647109" y="121655"/>
                  <a:pt x="1910851" y="167544"/>
                </a:cubicBezTo>
                <a:cubicBezTo>
                  <a:pt x="2174593" y="213434"/>
                  <a:pt x="2406973" y="213754"/>
                  <a:pt x="2537360" y="222477"/>
                </a:cubicBezTo>
                <a:cubicBezTo>
                  <a:pt x="2667747" y="231200"/>
                  <a:pt x="3010996" y="251501"/>
                  <a:pt x="3132543" y="27466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49672470-E14A-4318-4736-250FF4FFA149}"/>
              </a:ext>
            </a:extLst>
          </p:cNvPr>
          <p:cNvCxnSpPr>
            <a:cxnSpLocks/>
          </p:cNvCxnSpPr>
          <p:nvPr/>
        </p:nvCxnSpPr>
        <p:spPr>
          <a:xfrm flipV="1">
            <a:off x="3868103" y="3226469"/>
            <a:ext cx="6548377" cy="595849"/>
          </a:xfrm>
          <a:custGeom>
            <a:avLst/>
            <a:gdLst>
              <a:gd name="connsiteX0" fmla="*/ 0 w 6548377"/>
              <a:gd name="connsiteY0" fmla="*/ 0 h 595849"/>
              <a:gd name="connsiteX1" fmla="*/ 785805 w 6548377"/>
              <a:gd name="connsiteY1" fmla="*/ 71502 h 595849"/>
              <a:gd name="connsiteX2" fmla="*/ 1571610 w 6548377"/>
              <a:gd name="connsiteY2" fmla="*/ 143004 h 595849"/>
              <a:gd name="connsiteX3" fmla="*/ 2029997 w 6548377"/>
              <a:gd name="connsiteY3" fmla="*/ 184713 h 595849"/>
              <a:gd name="connsiteX4" fmla="*/ 2684835 w 6548377"/>
              <a:gd name="connsiteY4" fmla="*/ 244298 h 595849"/>
              <a:gd name="connsiteX5" fmla="*/ 3143221 w 6548377"/>
              <a:gd name="connsiteY5" fmla="*/ 286008 h 595849"/>
              <a:gd name="connsiteX6" fmla="*/ 3667091 w 6548377"/>
              <a:gd name="connsiteY6" fmla="*/ 333675 h 595849"/>
              <a:gd name="connsiteX7" fmla="*/ 4190961 w 6548377"/>
              <a:gd name="connsiteY7" fmla="*/ 381343 h 595849"/>
              <a:gd name="connsiteX8" fmla="*/ 4976767 w 6548377"/>
              <a:gd name="connsiteY8" fmla="*/ 452845 h 595849"/>
              <a:gd name="connsiteX9" fmla="*/ 5762572 w 6548377"/>
              <a:gd name="connsiteY9" fmla="*/ 524347 h 595849"/>
              <a:gd name="connsiteX10" fmla="*/ 6548377 w 6548377"/>
              <a:gd name="connsiteY10" fmla="*/ 595849 h 5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8377" h="595849" extrusionOk="0">
                <a:moveTo>
                  <a:pt x="0" y="0"/>
                </a:moveTo>
                <a:cubicBezTo>
                  <a:pt x="179859" y="19739"/>
                  <a:pt x="541538" y="74039"/>
                  <a:pt x="785805" y="71502"/>
                </a:cubicBezTo>
                <a:cubicBezTo>
                  <a:pt x="1030072" y="68965"/>
                  <a:pt x="1232169" y="141434"/>
                  <a:pt x="1571610" y="143004"/>
                </a:cubicBezTo>
                <a:cubicBezTo>
                  <a:pt x="1911051" y="144574"/>
                  <a:pt x="1826186" y="165369"/>
                  <a:pt x="2029997" y="184713"/>
                </a:cubicBezTo>
                <a:cubicBezTo>
                  <a:pt x="2233808" y="204057"/>
                  <a:pt x="2441004" y="245549"/>
                  <a:pt x="2684835" y="244298"/>
                </a:cubicBezTo>
                <a:cubicBezTo>
                  <a:pt x="2928666" y="243047"/>
                  <a:pt x="2959894" y="277667"/>
                  <a:pt x="3143221" y="286008"/>
                </a:cubicBezTo>
                <a:cubicBezTo>
                  <a:pt x="3326549" y="294349"/>
                  <a:pt x="3543507" y="307150"/>
                  <a:pt x="3667091" y="333675"/>
                </a:cubicBezTo>
                <a:cubicBezTo>
                  <a:pt x="3790675" y="360200"/>
                  <a:pt x="4078257" y="349479"/>
                  <a:pt x="4190961" y="381343"/>
                </a:cubicBezTo>
                <a:cubicBezTo>
                  <a:pt x="4303665" y="413207"/>
                  <a:pt x="4788798" y="403115"/>
                  <a:pt x="4976767" y="452845"/>
                </a:cubicBezTo>
                <a:cubicBezTo>
                  <a:pt x="5164736" y="502575"/>
                  <a:pt x="5415438" y="503754"/>
                  <a:pt x="5762572" y="524347"/>
                </a:cubicBezTo>
                <a:cubicBezTo>
                  <a:pt x="6109706" y="544940"/>
                  <a:pt x="6192573" y="542118"/>
                  <a:pt x="6548377" y="595849"/>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FBD577C1-4BF3-D80F-E145-353E8F1D32F0}"/>
              </a:ext>
            </a:extLst>
          </p:cNvPr>
          <p:cNvCxnSpPr>
            <a:cxnSpLocks/>
          </p:cNvCxnSpPr>
          <p:nvPr/>
        </p:nvCxnSpPr>
        <p:spPr>
          <a:xfrm flipV="1">
            <a:off x="4188752" y="3959062"/>
            <a:ext cx="1217181" cy="110754"/>
          </a:xfrm>
          <a:custGeom>
            <a:avLst/>
            <a:gdLst>
              <a:gd name="connsiteX0" fmla="*/ 0 w 1217181"/>
              <a:gd name="connsiteY0" fmla="*/ 0 h 110754"/>
              <a:gd name="connsiteX1" fmla="*/ 632934 w 1217181"/>
              <a:gd name="connsiteY1" fmla="*/ 57592 h 110754"/>
              <a:gd name="connsiteX2" fmla="*/ 1217181 w 1217181"/>
              <a:gd name="connsiteY2" fmla="*/ 110754 h 110754"/>
            </a:gdLst>
            <a:ahLst/>
            <a:cxnLst>
              <a:cxn ang="0">
                <a:pos x="connsiteX0" y="connsiteY0"/>
              </a:cxn>
              <a:cxn ang="0">
                <a:pos x="connsiteX1" y="connsiteY1"/>
              </a:cxn>
              <a:cxn ang="0">
                <a:pos x="connsiteX2" y="connsiteY2"/>
              </a:cxn>
            </a:cxnLst>
            <a:rect l="l" t="t" r="r" b="b"/>
            <a:pathLst>
              <a:path w="1217181" h="110754" extrusionOk="0">
                <a:moveTo>
                  <a:pt x="0" y="0"/>
                </a:moveTo>
                <a:cubicBezTo>
                  <a:pt x="140345" y="22325"/>
                  <a:pt x="354836" y="57907"/>
                  <a:pt x="632934" y="57592"/>
                </a:cubicBezTo>
                <a:cubicBezTo>
                  <a:pt x="911032" y="57277"/>
                  <a:pt x="939459" y="96835"/>
                  <a:pt x="1217181" y="110754"/>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877985AB-A7D0-1D41-081A-41A75002029A}"/>
              </a:ext>
            </a:extLst>
          </p:cNvPr>
          <p:cNvCxnSpPr>
            <a:cxnSpLocks/>
          </p:cNvCxnSpPr>
          <p:nvPr/>
        </p:nvCxnSpPr>
        <p:spPr>
          <a:xfrm flipV="1">
            <a:off x="3925406" y="3900115"/>
            <a:ext cx="6367080" cy="579352"/>
          </a:xfrm>
          <a:custGeom>
            <a:avLst/>
            <a:gdLst>
              <a:gd name="connsiteX0" fmla="*/ 0 w 6367080"/>
              <a:gd name="connsiteY0" fmla="*/ 0 h 579352"/>
              <a:gd name="connsiteX1" fmla="*/ 764050 w 6367080"/>
              <a:gd name="connsiteY1" fmla="*/ 69522 h 579352"/>
              <a:gd name="connsiteX2" fmla="*/ 1528099 w 6367080"/>
              <a:gd name="connsiteY2" fmla="*/ 139044 h 579352"/>
              <a:gd name="connsiteX3" fmla="*/ 1973795 w 6367080"/>
              <a:gd name="connsiteY3" fmla="*/ 179599 h 579352"/>
              <a:gd name="connsiteX4" fmla="*/ 2610503 w 6367080"/>
              <a:gd name="connsiteY4" fmla="*/ 237534 h 579352"/>
              <a:gd name="connsiteX5" fmla="*/ 3056198 w 6367080"/>
              <a:gd name="connsiteY5" fmla="*/ 278089 h 579352"/>
              <a:gd name="connsiteX6" fmla="*/ 3565565 w 6367080"/>
              <a:gd name="connsiteY6" fmla="*/ 324437 h 579352"/>
              <a:gd name="connsiteX7" fmla="*/ 4074931 w 6367080"/>
              <a:gd name="connsiteY7" fmla="*/ 370785 h 579352"/>
              <a:gd name="connsiteX8" fmla="*/ 4838981 w 6367080"/>
              <a:gd name="connsiteY8" fmla="*/ 440308 h 579352"/>
              <a:gd name="connsiteX9" fmla="*/ 5603030 w 6367080"/>
              <a:gd name="connsiteY9" fmla="*/ 509830 h 579352"/>
              <a:gd name="connsiteX10" fmla="*/ 6367080 w 6367080"/>
              <a:gd name="connsiteY10" fmla="*/ 579352 h 5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7080" h="579352" extrusionOk="0">
                <a:moveTo>
                  <a:pt x="0" y="0"/>
                </a:moveTo>
                <a:cubicBezTo>
                  <a:pt x="373247" y="17542"/>
                  <a:pt x="560076" y="48434"/>
                  <a:pt x="764050" y="69522"/>
                </a:cubicBezTo>
                <a:cubicBezTo>
                  <a:pt x="968024" y="90610"/>
                  <a:pt x="1223340" y="117891"/>
                  <a:pt x="1528099" y="139044"/>
                </a:cubicBezTo>
                <a:cubicBezTo>
                  <a:pt x="1832858" y="160198"/>
                  <a:pt x="1878283" y="183435"/>
                  <a:pt x="1973795" y="179599"/>
                </a:cubicBezTo>
                <a:cubicBezTo>
                  <a:pt x="2069307" y="175763"/>
                  <a:pt x="2426981" y="232681"/>
                  <a:pt x="2610503" y="237534"/>
                </a:cubicBezTo>
                <a:cubicBezTo>
                  <a:pt x="2794025" y="242388"/>
                  <a:pt x="2834754" y="251941"/>
                  <a:pt x="3056198" y="278089"/>
                </a:cubicBezTo>
                <a:cubicBezTo>
                  <a:pt x="3277642" y="304236"/>
                  <a:pt x="3412074" y="332345"/>
                  <a:pt x="3565565" y="324437"/>
                </a:cubicBezTo>
                <a:cubicBezTo>
                  <a:pt x="3719056" y="316529"/>
                  <a:pt x="3860896" y="349455"/>
                  <a:pt x="4074931" y="370785"/>
                </a:cubicBezTo>
                <a:cubicBezTo>
                  <a:pt x="4288966" y="392116"/>
                  <a:pt x="4462320" y="430901"/>
                  <a:pt x="4838981" y="440308"/>
                </a:cubicBezTo>
                <a:cubicBezTo>
                  <a:pt x="5215642" y="449715"/>
                  <a:pt x="5349343" y="471167"/>
                  <a:pt x="5603030" y="509830"/>
                </a:cubicBezTo>
                <a:cubicBezTo>
                  <a:pt x="5856717" y="548493"/>
                  <a:pt x="6148192" y="550230"/>
                  <a:pt x="6367080" y="57935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F9A95D60-6F9D-B1E8-EA88-9C1FBCCA9213}"/>
              </a:ext>
            </a:extLst>
          </p:cNvPr>
          <p:cNvCxnSpPr>
            <a:cxnSpLocks/>
          </p:cNvCxnSpPr>
          <p:nvPr/>
        </p:nvCxnSpPr>
        <p:spPr>
          <a:xfrm flipV="1">
            <a:off x="4260686" y="4367174"/>
            <a:ext cx="4275672" cy="389051"/>
          </a:xfrm>
          <a:custGeom>
            <a:avLst/>
            <a:gdLst>
              <a:gd name="connsiteX0" fmla="*/ 0 w 4275672"/>
              <a:gd name="connsiteY0" fmla="*/ 0 h 389051"/>
              <a:gd name="connsiteX1" fmla="*/ 696324 w 4275672"/>
              <a:gd name="connsiteY1" fmla="*/ 63360 h 389051"/>
              <a:gd name="connsiteX2" fmla="*/ 1392647 w 4275672"/>
              <a:gd name="connsiteY2" fmla="*/ 126719 h 389051"/>
              <a:gd name="connsiteX3" fmla="*/ 1875188 w 4275672"/>
              <a:gd name="connsiteY3" fmla="*/ 170627 h 389051"/>
              <a:gd name="connsiteX4" fmla="*/ 2485998 w 4275672"/>
              <a:gd name="connsiteY4" fmla="*/ 226205 h 389051"/>
              <a:gd name="connsiteX5" fmla="*/ 2968538 w 4275672"/>
              <a:gd name="connsiteY5" fmla="*/ 270113 h 389051"/>
              <a:gd name="connsiteX6" fmla="*/ 3493835 w 4275672"/>
              <a:gd name="connsiteY6" fmla="*/ 317910 h 389051"/>
              <a:gd name="connsiteX7" fmla="*/ 4275672 w 4275672"/>
              <a:gd name="connsiteY7" fmla="*/ 389051 h 38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5672" h="389051" extrusionOk="0">
                <a:moveTo>
                  <a:pt x="0" y="0"/>
                </a:moveTo>
                <a:cubicBezTo>
                  <a:pt x="162571" y="24952"/>
                  <a:pt x="390266" y="34531"/>
                  <a:pt x="696324" y="63360"/>
                </a:cubicBezTo>
                <a:cubicBezTo>
                  <a:pt x="1002382" y="92188"/>
                  <a:pt x="1230795" y="82302"/>
                  <a:pt x="1392647" y="126719"/>
                </a:cubicBezTo>
                <a:cubicBezTo>
                  <a:pt x="1554499" y="171137"/>
                  <a:pt x="1668869" y="147075"/>
                  <a:pt x="1875188" y="170627"/>
                </a:cubicBezTo>
                <a:cubicBezTo>
                  <a:pt x="2081507" y="194178"/>
                  <a:pt x="2308611" y="233000"/>
                  <a:pt x="2485998" y="226205"/>
                </a:cubicBezTo>
                <a:cubicBezTo>
                  <a:pt x="2663385" y="219411"/>
                  <a:pt x="2790887" y="233160"/>
                  <a:pt x="2968538" y="270113"/>
                </a:cubicBezTo>
                <a:cubicBezTo>
                  <a:pt x="3146189" y="307066"/>
                  <a:pt x="3366356" y="326939"/>
                  <a:pt x="3493835" y="317910"/>
                </a:cubicBezTo>
                <a:cubicBezTo>
                  <a:pt x="3621314" y="308881"/>
                  <a:pt x="4113889" y="390020"/>
                  <a:pt x="4275672" y="38905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6" name="Title 1">
            <a:extLst>
              <a:ext uri="{FF2B5EF4-FFF2-40B4-BE49-F238E27FC236}">
                <a16:creationId xmlns:a16="http://schemas.microsoft.com/office/drawing/2014/main" id="{BEA79083-ED0C-92E3-316F-88E8ED49916B}"/>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35100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4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400"/>
                                        <p:tgtEl>
                                          <p:spTgt spid="12"/>
                                        </p:tgtEl>
                                      </p:cBhvr>
                                    </p:animEffect>
                                  </p:childTnLst>
                                </p:cTn>
                              </p:par>
                            </p:childTnLst>
                          </p:cTn>
                        </p:par>
                        <p:par>
                          <p:cTn id="23" fill="hold">
                            <p:stCondLst>
                              <p:cond delay="4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400"/>
                                        <p:tgtEl>
                                          <p:spTgt spid="16"/>
                                        </p:tgtEl>
                                      </p:cBhvr>
                                    </p:animEffect>
                                  </p:childTnLst>
                                </p:cTn>
                              </p:par>
                            </p:childTnLst>
                          </p:cTn>
                        </p:par>
                        <p:par>
                          <p:cTn id="32" fill="hold">
                            <p:stCondLst>
                              <p:cond delay="4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2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400"/>
                                        <p:tgtEl>
                                          <p:spTgt spid="20"/>
                                        </p:tgtEl>
                                      </p:cBhvr>
                                    </p:animEffect>
                                  </p:childTnLst>
                                </p:cTn>
                              </p:par>
                            </p:childTnLst>
                          </p:cTn>
                        </p:par>
                        <p:par>
                          <p:cTn id="41" fill="hold">
                            <p:stCondLst>
                              <p:cond delay="400"/>
                            </p:stCondLst>
                            <p:childTnLst>
                              <p:par>
                                <p:cTn id="42" presetID="22" presetClass="entr" presetSubtype="8"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3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000" b="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A88449A2-99B6-4292-D07E-DB1232D21B65}"/>
              </a:ext>
            </a:extLst>
          </p:cNvPr>
          <p:cNvSpPr/>
          <p:nvPr/>
        </p:nvSpPr>
        <p:spPr>
          <a:xfrm rot="10800000">
            <a:off x="0" y="0"/>
            <a:ext cx="12192000" cy="2204864"/>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A7268771-700D-0F0A-BFAA-5B747BBE4617}"/>
              </a:ext>
            </a:extLst>
          </p:cNvPr>
          <p:cNvSpPr/>
          <p:nvPr/>
        </p:nvSpPr>
        <p:spPr>
          <a:xfrm rot="-300000">
            <a:off x="3314146" y="2444407"/>
            <a:ext cx="6981246" cy="2084657"/>
          </a:xfrm>
          <a:custGeom>
            <a:avLst/>
            <a:gdLst>
              <a:gd name="connsiteX0" fmla="*/ 0 w 6981246"/>
              <a:gd name="connsiteY0" fmla="*/ 0 h 2084657"/>
              <a:gd name="connsiteX1" fmla="*/ 628312 w 6981246"/>
              <a:gd name="connsiteY1" fmla="*/ 0 h 2084657"/>
              <a:gd name="connsiteX2" fmla="*/ 1116999 w 6981246"/>
              <a:gd name="connsiteY2" fmla="*/ 0 h 2084657"/>
              <a:gd name="connsiteX3" fmla="*/ 1954749 w 6981246"/>
              <a:gd name="connsiteY3" fmla="*/ 0 h 2084657"/>
              <a:gd name="connsiteX4" fmla="*/ 2583061 w 6981246"/>
              <a:gd name="connsiteY4" fmla="*/ 0 h 2084657"/>
              <a:gd name="connsiteX5" fmla="*/ 3211373 w 6981246"/>
              <a:gd name="connsiteY5" fmla="*/ 0 h 2084657"/>
              <a:gd name="connsiteX6" fmla="*/ 4049123 w 6981246"/>
              <a:gd name="connsiteY6" fmla="*/ 0 h 2084657"/>
              <a:gd name="connsiteX7" fmla="*/ 4607622 w 6981246"/>
              <a:gd name="connsiteY7" fmla="*/ 0 h 2084657"/>
              <a:gd name="connsiteX8" fmla="*/ 5445372 w 6981246"/>
              <a:gd name="connsiteY8" fmla="*/ 0 h 2084657"/>
              <a:gd name="connsiteX9" fmla="*/ 6283121 w 6981246"/>
              <a:gd name="connsiteY9" fmla="*/ 0 h 2084657"/>
              <a:gd name="connsiteX10" fmla="*/ 6981246 w 6981246"/>
              <a:gd name="connsiteY10" fmla="*/ 0 h 2084657"/>
              <a:gd name="connsiteX11" fmla="*/ 6981246 w 6981246"/>
              <a:gd name="connsiteY11" fmla="*/ 736579 h 2084657"/>
              <a:gd name="connsiteX12" fmla="*/ 6981246 w 6981246"/>
              <a:gd name="connsiteY12" fmla="*/ 1452311 h 2084657"/>
              <a:gd name="connsiteX13" fmla="*/ 6981246 w 6981246"/>
              <a:gd name="connsiteY13" fmla="*/ 2084657 h 2084657"/>
              <a:gd name="connsiteX14" fmla="*/ 6283121 w 6981246"/>
              <a:gd name="connsiteY14" fmla="*/ 2084657 h 2084657"/>
              <a:gd name="connsiteX15" fmla="*/ 5724622 w 6981246"/>
              <a:gd name="connsiteY15" fmla="*/ 2084657 h 2084657"/>
              <a:gd name="connsiteX16" fmla="*/ 5026497 w 6981246"/>
              <a:gd name="connsiteY16" fmla="*/ 2084657 h 2084657"/>
              <a:gd name="connsiteX17" fmla="*/ 4188748 w 6981246"/>
              <a:gd name="connsiteY17" fmla="*/ 2084657 h 2084657"/>
              <a:gd name="connsiteX18" fmla="*/ 3490623 w 6981246"/>
              <a:gd name="connsiteY18" fmla="*/ 2084657 h 2084657"/>
              <a:gd name="connsiteX19" fmla="*/ 3001936 w 6981246"/>
              <a:gd name="connsiteY19" fmla="*/ 2084657 h 2084657"/>
              <a:gd name="connsiteX20" fmla="*/ 2443436 w 6981246"/>
              <a:gd name="connsiteY20" fmla="*/ 2084657 h 2084657"/>
              <a:gd name="connsiteX21" fmla="*/ 1605687 w 6981246"/>
              <a:gd name="connsiteY21" fmla="*/ 2084657 h 2084657"/>
              <a:gd name="connsiteX22" fmla="*/ 907562 w 6981246"/>
              <a:gd name="connsiteY22" fmla="*/ 2084657 h 2084657"/>
              <a:gd name="connsiteX23" fmla="*/ 0 w 6981246"/>
              <a:gd name="connsiteY23" fmla="*/ 2084657 h 2084657"/>
              <a:gd name="connsiteX24" fmla="*/ 0 w 6981246"/>
              <a:gd name="connsiteY24" fmla="*/ 1389771 h 2084657"/>
              <a:gd name="connsiteX25" fmla="*/ 0 w 6981246"/>
              <a:gd name="connsiteY25" fmla="*/ 757425 h 2084657"/>
              <a:gd name="connsiteX26" fmla="*/ 0 w 6981246"/>
              <a:gd name="connsiteY26" fmla="*/ 0 h 208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1246" h="2084657" extrusionOk="0">
                <a:moveTo>
                  <a:pt x="0" y="0"/>
                </a:moveTo>
                <a:cubicBezTo>
                  <a:pt x="228550" y="-20183"/>
                  <a:pt x="434027" y="-28193"/>
                  <a:pt x="628312" y="0"/>
                </a:cubicBezTo>
                <a:cubicBezTo>
                  <a:pt x="822597" y="28193"/>
                  <a:pt x="1009991" y="14500"/>
                  <a:pt x="1116999" y="0"/>
                </a:cubicBezTo>
                <a:cubicBezTo>
                  <a:pt x="1224007" y="-14500"/>
                  <a:pt x="1675934" y="20434"/>
                  <a:pt x="1954749" y="0"/>
                </a:cubicBezTo>
                <a:cubicBezTo>
                  <a:pt x="2233564" y="-20434"/>
                  <a:pt x="2377032" y="-22907"/>
                  <a:pt x="2583061" y="0"/>
                </a:cubicBezTo>
                <a:cubicBezTo>
                  <a:pt x="2789090" y="22907"/>
                  <a:pt x="3010994" y="28393"/>
                  <a:pt x="3211373" y="0"/>
                </a:cubicBezTo>
                <a:cubicBezTo>
                  <a:pt x="3411752" y="-28393"/>
                  <a:pt x="3752938" y="-4072"/>
                  <a:pt x="4049123" y="0"/>
                </a:cubicBezTo>
                <a:cubicBezTo>
                  <a:pt x="4345308" y="4072"/>
                  <a:pt x="4352344" y="3732"/>
                  <a:pt x="4607622" y="0"/>
                </a:cubicBezTo>
                <a:cubicBezTo>
                  <a:pt x="4862900" y="-3732"/>
                  <a:pt x="5198764" y="40244"/>
                  <a:pt x="5445372" y="0"/>
                </a:cubicBezTo>
                <a:cubicBezTo>
                  <a:pt x="5691980" y="-40244"/>
                  <a:pt x="5971078" y="20383"/>
                  <a:pt x="6283121" y="0"/>
                </a:cubicBezTo>
                <a:cubicBezTo>
                  <a:pt x="6595164" y="-20383"/>
                  <a:pt x="6740516" y="28622"/>
                  <a:pt x="6981246" y="0"/>
                </a:cubicBezTo>
                <a:cubicBezTo>
                  <a:pt x="6975225" y="347155"/>
                  <a:pt x="6969637" y="413920"/>
                  <a:pt x="6981246" y="736579"/>
                </a:cubicBezTo>
                <a:cubicBezTo>
                  <a:pt x="6992855" y="1059238"/>
                  <a:pt x="7010590" y="1103799"/>
                  <a:pt x="6981246" y="1452311"/>
                </a:cubicBezTo>
                <a:cubicBezTo>
                  <a:pt x="6951902" y="1800823"/>
                  <a:pt x="7005945" y="1801297"/>
                  <a:pt x="6981246" y="2084657"/>
                </a:cubicBezTo>
                <a:cubicBezTo>
                  <a:pt x="6697612" y="2061437"/>
                  <a:pt x="6520779" y="2058442"/>
                  <a:pt x="6283121" y="2084657"/>
                </a:cubicBezTo>
                <a:cubicBezTo>
                  <a:pt x="6045463" y="2110872"/>
                  <a:pt x="5925961" y="2062595"/>
                  <a:pt x="5724622" y="2084657"/>
                </a:cubicBezTo>
                <a:cubicBezTo>
                  <a:pt x="5523283" y="2106719"/>
                  <a:pt x="5342465" y="2113573"/>
                  <a:pt x="5026497" y="2084657"/>
                </a:cubicBezTo>
                <a:cubicBezTo>
                  <a:pt x="4710530" y="2055741"/>
                  <a:pt x="4552873" y="2093996"/>
                  <a:pt x="4188748" y="2084657"/>
                </a:cubicBezTo>
                <a:cubicBezTo>
                  <a:pt x="3824623" y="2075318"/>
                  <a:pt x="3693960" y="2062056"/>
                  <a:pt x="3490623" y="2084657"/>
                </a:cubicBezTo>
                <a:cubicBezTo>
                  <a:pt x="3287286" y="2107258"/>
                  <a:pt x="3220575" y="2072220"/>
                  <a:pt x="3001936" y="2084657"/>
                </a:cubicBezTo>
                <a:cubicBezTo>
                  <a:pt x="2783297" y="2097094"/>
                  <a:pt x="2702587" y="2071199"/>
                  <a:pt x="2443436" y="2084657"/>
                </a:cubicBezTo>
                <a:cubicBezTo>
                  <a:pt x="2184285" y="2098115"/>
                  <a:pt x="1791010" y="2067372"/>
                  <a:pt x="1605687" y="2084657"/>
                </a:cubicBezTo>
                <a:cubicBezTo>
                  <a:pt x="1420364" y="2101942"/>
                  <a:pt x="1086627" y="2087921"/>
                  <a:pt x="907562" y="2084657"/>
                </a:cubicBezTo>
                <a:cubicBezTo>
                  <a:pt x="728498" y="2081393"/>
                  <a:pt x="200843" y="2114227"/>
                  <a:pt x="0" y="2084657"/>
                </a:cubicBezTo>
                <a:cubicBezTo>
                  <a:pt x="30668" y="1818229"/>
                  <a:pt x="-15105" y="1586356"/>
                  <a:pt x="0" y="1389771"/>
                </a:cubicBezTo>
                <a:cubicBezTo>
                  <a:pt x="15105" y="1193186"/>
                  <a:pt x="15414" y="921466"/>
                  <a:pt x="0" y="757425"/>
                </a:cubicBezTo>
                <a:cubicBezTo>
                  <a:pt x="-15414" y="593384"/>
                  <a:pt x="-11184" y="282167"/>
                  <a:pt x="0" y="0"/>
                </a:cubicBezTo>
                <a:close/>
              </a:path>
            </a:pathLst>
          </a:custGeom>
          <a:noFill/>
          <a:ln w="190500">
            <a:solidFill>
              <a:srgbClr val="00FF00">
                <a:alpha val="5000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F8D61CBE-AE31-D2BC-B279-38935D4040C5}"/>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40707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1CFB376-83F5-0F44-604F-147C8D8A9360}"/>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E6C6146B-E1A5-4DA0-D262-0FE1635318CF}"/>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BAD1AE49-1147-BC78-1AB3-12044FFFF436}"/>
              </a:ext>
            </a:extLst>
          </p:cNvPr>
          <p:cNvSpPr>
            <a:spLocks noGrp="1"/>
          </p:cNvSpPr>
          <p:nvPr>
            <p:ph type="sldNum" sz="quarter" idx="12"/>
          </p:nvPr>
        </p:nvSpPr>
        <p:spPr/>
        <p:txBody>
          <a:bodyPr/>
          <a:lstStyle/>
          <a:p>
            <a:fld id="{41B496C2-AD0A-47B1-87B8-8823CEABB737}" type="slidenum">
              <a:rPr lang="en-AU" smtClean="0"/>
              <a:t>46</a:t>
            </a:fld>
            <a:endParaRPr lang="en-AU"/>
          </a:p>
        </p:txBody>
      </p:sp>
      <p:pic>
        <p:nvPicPr>
          <p:cNvPr id="12" name="Picture 11" descr="Graphical user interface, text, application, email&#10;&#10;Description automatically generated">
            <a:extLst>
              <a:ext uri="{FF2B5EF4-FFF2-40B4-BE49-F238E27FC236}">
                <a16:creationId xmlns:a16="http://schemas.microsoft.com/office/drawing/2014/main" id="{13000C1F-AB41-979E-E388-E239DDF4DFFA}"/>
              </a:ext>
            </a:extLst>
          </p:cNvPr>
          <p:cNvPicPr>
            <a:picLocks noChangeAspect="1"/>
          </p:cNvPicPr>
          <p:nvPr/>
        </p:nvPicPr>
        <p:blipFill>
          <a:blip r:embed="rId2"/>
          <a:stretch>
            <a:fillRect/>
          </a:stretch>
        </p:blipFill>
        <p:spPr>
          <a:xfrm>
            <a:off x="793854" y="177876"/>
            <a:ext cx="9749507" cy="6502248"/>
          </a:xfrm>
          <a:prstGeom prst="rect">
            <a:avLst/>
          </a:prstGeom>
        </p:spPr>
      </p:pic>
      <p:sp>
        <p:nvSpPr>
          <p:cNvPr id="13" name="&quot;Not Allowed&quot; Symbol 12">
            <a:extLst>
              <a:ext uri="{FF2B5EF4-FFF2-40B4-BE49-F238E27FC236}">
                <a16:creationId xmlns:a16="http://schemas.microsoft.com/office/drawing/2014/main" id="{92338C78-5393-F256-230C-C3015C46228A}"/>
              </a:ext>
            </a:extLst>
          </p:cNvPr>
          <p:cNvSpPr/>
          <p:nvPr/>
        </p:nvSpPr>
        <p:spPr>
          <a:xfrm>
            <a:off x="3215680" y="548680"/>
            <a:ext cx="5760640" cy="5760640"/>
          </a:xfrm>
          <a:prstGeom prst="noSmoking">
            <a:avLst>
              <a:gd name="adj" fmla="val 6392"/>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426280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B5A384-9ADF-0177-150A-8C3DEB0509B2}"/>
              </a:ext>
            </a:extLst>
          </p:cNvPr>
          <p:cNvPicPr>
            <a:picLocks noChangeAspect="1"/>
          </p:cNvPicPr>
          <p:nvPr/>
        </p:nvPicPr>
        <p:blipFill rotWithShape="1">
          <a:blip r:embed="rId2"/>
          <a:srcRect b="1797"/>
          <a:stretch/>
        </p:blipFill>
        <p:spPr>
          <a:xfrm>
            <a:off x="793854" y="177876"/>
            <a:ext cx="10604291" cy="6502248"/>
          </a:xfrm>
          <a:prstGeom prst="rect">
            <a:avLst/>
          </a:prstGeom>
        </p:spPr>
      </p:pic>
      <p:sp>
        <p:nvSpPr>
          <p:cNvPr id="10" name="Rectangle 9">
            <a:extLst>
              <a:ext uri="{FF2B5EF4-FFF2-40B4-BE49-F238E27FC236}">
                <a16:creationId xmlns:a16="http://schemas.microsoft.com/office/drawing/2014/main" id="{5E4ACD87-BA39-9191-FA65-5A6464DC5174}"/>
              </a:ext>
            </a:extLst>
          </p:cNvPr>
          <p:cNvSpPr/>
          <p:nvPr/>
        </p:nvSpPr>
        <p:spPr>
          <a:xfrm>
            <a:off x="3450911" y="4749830"/>
            <a:ext cx="4010593" cy="1460776"/>
          </a:xfrm>
          <a:prstGeom prst="rect">
            <a:avLst/>
          </a:prstGeom>
          <a:noFill/>
          <a:ln w="762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019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0A886C07-63CD-9ACE-7013-9E85D9945D88}"/>
              </a:ext>
            </a:extLst>
          </p:cNvPr>
          <p:cNvSpPr/>
          <p:nvPr/>
        </p:nvSpPr>
        <p:spPr>
          <a:xfrm>
            <a:off x="-10806" y="4572000"/>
            <a:ext cx="12202806" cy="2286000"/>
          </a:xfrm>
          <a:prstGeom prst="rect">
            <a:avLst/>
          </a:prstGeom>
          <a:solidFill>
            <a:srgbClr val="083A4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GB" b="1" spc="-100" dirty="0">
                <a:solidFill>
                  <a:srgbClr val="197C7D"/>
                </a:solidFill>
              </a:rPr>
              <a:t>Data required for the </a:t>
            </a:r>
            <a:r>
              <a:rPr lang="en-GB" b="1" spc="-100" dirty="0" err="1">
                <a:solidFill>
                  <a:srgbClr val="197C7D"/>
                </a:solidFill>
              </a:rPr>
              <a:t>WoH</a:t>
            </a:r>
            <a:r>
              <a:rPr lang="en-GB" b="1" spc="-100" dirty="0">
                <a:solidFill>
                  <a:srgbClr val="197C7D"/>
                </a:solidFill>
              </a:rPr>
              <a:t> assessment</a:t>
            </a:r>
            <a:endParaRPr lang="en-AU" b="1" spc="-100" dirty="0">
              <a:solidFill>
                <a:srgbClr val="197C7D"/>
              </a:solidFill>
            </a:endParaRPr>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48</a:t>
            </a:fld>
            <a:endParaRPr lang="en-AU"/>
          </a:p>
        </p:txBody>
      </p:sp>
      <p:sp>
        <p:nvSpPr>
          <p:cNvPr id="11" name="Oval 10">
            <a:extLst>
              <a:ext uri="{FF2B5EF4-FFF2-40B4-BE49-F238E27FC236}">
                <a16:creationId xmlns:a16="http://schemas.microsoft.com/office/drawing/2014/main" id="{0E54D148-5B53-F805-5EF2-CD8B4273723D}"/>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Hot water </a:t>
            </a:r>
            <a:r>
              <a:rPr lang="en-AU" sz="2200" spc="-100" dirty="0">
                <a:solidFill>
                  <a:schemeClr val="bg1"/>
                </a:solidFill>
              </a:rPr>
              <a:t>system specified</a:t>
            </a:r>
          </a:p>
        </p:txBody>
      </p:sp>
      <p:sp>
        <p:nvSpPr>
          <p:cNvPr id="12" name="Oval 11">
            <a:extLst>
              <a:ext uri="{FF2B5EF4-FFF2-40B4-BE49-F238E27FC236}">
                <a16:creationId xmlns:a16="http://schemas.microsoft.com/office/drawing/2014/main" id="{E006A8AD-02C8-BB5E-E6B5-032E5FEECA64}"/>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Type of </a:t>
            </a:r>
            <a:r>
              <a:rPr lang="en-AU" sz="2200" b="1" spc="-100" dirty="0">
                <a:solidFill>
                  <a:schemeClr val="accent3">
                    <a:lumMod val="50000"/>
                    <a:lumOff val="50000"/>
                  </a:schemeClr>
                </a:solidFill>
              </a:rPr>
              <a:t>diverter system </a:t>
            </a:r>
            <a:r>
              <a:rPr lang="en-AU" sz="2200" spc="-100" dirty="0">
                <a:solidFill>
                  <a:schemeClr val="bg1"/>
                </a:solidFill>
              </a:rPr>
              <a:t>if</a:t>
            </a:r>
            <a:r>
              <a:rPr lang="en-AU" sz="2200" b="1" spc="-100" dirty="0">
                <a:solidFill>
                  <a:schemeClr val="accent3">
                    <a:lumMod val="50000"/>
                    <a:lumOff val="50000"/>
                  </a:schemeClr>
                </a:solidFill>
              </a:rPr>
              <a:t> </a:t>
            </a:r>
            <a:r>
              <a:rPr lang="en-AU" sz="2200" spc="-100" dirty="0">
                <a:solidFill>
                  <a:schemeClr val="bg1"/>
                </a:solidFill>
              </a:rPr>
              <a:t>PV diverter</a:t>
            </a:r>
          </a:p>
        </p:txBody>
      </p:sp>
      <p:sp>
        <p:nvSpPr>
          <p:cNvPr id="13" name="Oval 12">
            <a:extLst>
              <a:ext uri="{FF2B5EF4-FFF2-40B4-BE49-F238E27FC236}">
                <a16:creationId xmlns:a16="http://schemas.microsoft.com/office/drawing/2014/main" id="{991BE9A6-5FF6-929E-0590-BC1E047E9EE5}"/>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b="1" spc="-100" dirty="0">
                <a:solidFill>
                  <a:schemeClr val="accent3">
                    <a:lumMod val="50000"/>
                    <a:lumOff val="50000"/>
                  </a:schemeClr>
                </a:solidFill>
              </a:rPr>
              <a:t>STC</a:t>
            </a:r>
            <a:r>
              <a:rPr lang="en-AU" sz="2200" spc="-100" dirty="0">
                <a:solidFill>
                  <a:schemeClr val="bg1"/>
                </a:solidFill>
              </a:rPr>
              <a:t> value</a:t>
            </a:r>
            <a:endParaRPr lang="en-AU" sz="2200" spc="-100" dirty="0">
              <a:solidFill>
                <a:schemeClr val="accent3">
                  <a:lumMod val="50000"/>
                  <a:lumOff val="50000"/>
                </a:schemeClr>
              </a:solidFill>
            </a:endParaRPr>
          </a:p>
        </p:txBody>
      </p:sp>
    </p:spTree>
    <p:extLst>
      <p:ext uri="{BB962C8B-B14F-4D97-AF65-F5344CB8AC3E}">
        <p14:creationId xmlns:p14="http://schemas.microsoft.com/office/powerpoint/2010/main" val="7655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49</a:t>
            </a:fld>
            <a:endParaRPr lang="en-AU">
              <a:solidFill>
                <a:schemeClr val="tx1"/>
              </a:solidFill>
            </a:endParaRPr>
          </a:p>
        </p:txBody>
      </p:sp>
      <p:pic>
        <p:nvPicPr>
          <p:cNvPr id="10" name="Picture 9">
            <a:extLst>
              <a:ext uri="{FF2B5EF4-FFF2-40B4-BE49-F238E27FC236}">
                <a16:creationId xmlns:a16="http://schemas.microsoft.com/office/drawing/2014/main" id="{E4BEAD36-8309-3839-BDD6-F4E2D64239B1}"/>
              </a:ext>
            </a:extLst>
          </p:cNvPr>
          <p:cNvPicPr>
            <a:picLocks noChangeAspect="1"/>
          </p:cNvPicPr>
          <p:nvPr/>
        </p:nvPicPr>
        <p:blipFill>
          <a:blip r:embed="rId3"/>
          <a:stretch>
            <a:fillRect/>
          </a:stretch>
        </p:blipFill>
        <p:spPr>
          <a:xfrm>
            <a:off x="723521" y="501648"/>
            <a:ext cx="10744958" cy="5854704"/>
          </a:xfrm>
          <a:prstGeom prst="rect">
            <a:avLst/>
          </a:prstGeom>
        </p:spPr>
      </p:pic>
    </p:spTree>
    <p:extLst>
      <p:ext uri="{BB962C8B-B14F-4D97-AF65-F5344CB8AC3E}">
        <p14:creationId xmlns:p14="http://schemas.microsoft.com/office/powerpoint/2010/main" val="2433959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Overview of </a:t>
            </a:r>
            <a:r>
              <a:rPr lang="en-AU" dirty="0" err="1"/>
              <a:t>NatHERS</a:t>
            </a:r>
            <a:r>
              <a:rPr lang="en-AU" dirty="0"/>
              <a:t> Whole of Home</a:t>
            </a:r>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5</a:t>
            </a:fld>
            <a:endParaRPr lang="en-AU"/>
          </a:p>
        </p:txBody>
      </p:sp>
      <p:pic>
        <p:nvPicPr>
          <p:cNvPr id="7" name="Picture 6">
            <a:extLst>
              <a:ext uri="{FF2B5EF4-FFF2-40B4-BE49-F238E27FC236}">
                <a16:creationId xmlns:a16="http://schemas.microsoft.com/office/drawing/2014/main" id="{1D6F6125-636A-0297-507F-3256D28878B9}"/>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1287306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dirty="0">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50</a:t>
            </a:fld>
            <a:endParaRPr lang="en-AU" dirty="0">
              <a:solidFill>
                <a:schemeClr val="tx1"/>
              </a:solidFill>
            </a:endParaRPr>
          </a:p>
        </p:txBody>
      </p:sp>
      <p:pic>
        <p:nvPicPr>
          <p:cNvPr id="10" name="Picture 9">
            <a:extLst>
              <a:ext uri="{FF2B5EF4-FFF2-40B4-BE49-F238E27FC236}">
                <a16:creationId xmlns:a16="http://schemas.microsoft.com/office/drawing/2014/main" id="{E4BEAD36-8309-3839-BDD6-F4E2D64239B1}"/>
              </a:ext>
            </a:extLst>
          </p:cNvPr>
          <p:cNvPicPr>
            <a:picLocks noChangeAspect="1"/>
          </p:cNvPicPr>
          <p:nvPr/>
        </p:nvPicPr>
        <p:blipFill rotWithShape="1">
          <a:blip r:embed="rId3"/>
          <a:srcRect r="60795" b="60795"/>
          <a:stretch/>
        </p:blipFill>
        <p:spPr>
          <a:xfrm>
            <a:off x="723521" y="501648"/>
            <a:ext cx="10744958" cy="5854704"/>
          </a:xfrm>
          <a:prstGeom prst="rect">
            <a:avLst/>
          </a:prstGeom>
        </p:spPr>
      </p:pic>
    </p:spTree>
    <p:extLst>
      <p:ext uri="{BB962C8B-B14F-4D97-AF65-F5344CB8AC3E}">
        <p14:creationId xmlns:p14="http://schemas.microsoft.com/office/powerpoint/2010/main" val="4204718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445A703E-4F65-EC76-13AE-5FA3F175D15B}"/>
              </a:ext>
            </a:extLst>
          </p:cNvPr>
          <p:cNvSpPr>
            <a:spLocks noChangeAspect="1"/>
          </p:cNvSpPr>
          <p:nvPr/>
        </p:nvSpPr>
        <p:spPr>
          <a:xfrm>
            <a:off x="6272293" y="2619000"/>
            <a:ext cx="1620000" cy="1620000"/>
          </a:xfrm>
          <a:prstGeom prst="ellipse">
            <a:avLst/>
          </a:prstGeom>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l="-30009" t="-46011" r="-30009" b="-14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Must use</a:t>
            </a:r>
          </a:p>
          <a:p>
            <a:pPr algn="ctr">
              <a:lnSpc>
                <a:spcPts val="2000"/>
              </a:lnSpc>
            </a:pPr>
            <a:r>
              <a:rPr lang="en-GB" sz="2200" b="1" spc="-100" dirty="0">
                <a:solidFill>
                  <a:schemeClr val="accent3">
                    <a:lumMod val="50000"/>
                    <a:lumOff val="50000"/>
                  </a:schemeClr>
                </a:solidFill>
              </a:rPr>
              <a:t>Electric</a:t>
            </a:r>
          </a:p>
          <a:p>
            <a:pPr algn="ctr">
              <a:lnSpc>
                <a:spcPts val="2000"/>
              </a:lnSpc>
            </a:pPr>
            <a:r>
              <a:rPr lang="en-GB" sz="2200" b="1" spc="-100" dirty="0">
                <a:solidFill>
                  <a:schemeClr val="accent3">
                    <a:lumMod val="50000"/>
                    <a:lumOff val="50000"/>
                  </a:schemeClr>
                </a:solidFill>
              </a:rPr>
              <a:t>storage</a:t>
            </a:r>
          </a:p>
          <a:p>
            <a:pPr algn="ctr">
              <a:lnSpc>
                <a:spcPts val="2000"/>
              </a:lnSpc>
            </a:pPr>
            <a:r>
              <a:rPr lang="en-GB" sz="2200" b="1" spc="-100" dirty="0">
                <a:solidFill>
                  <a:schemeClr val="accent3">
                    <a:lumMod val="50000"/>
                    <a:lumOff val="50000"/>
                  </a:schemeClr>
                </a:solidFill>
              </a:rPr>
              <a:t>hot water</a:t>
            </a:r>
          </a:p>
          <a:p>
            <a:pPr algn="ctr">
              <a:lnSpc>
                <a:spcPts val="2000"/>
              </a:lnSpc>
            </a:pPr>
            <a:r>
              <a:rPr lang="en-GB" sz="2200" b="1" spc="-100" dirty="0">
                <a:solidFill>
                  <a:schemeClr val="accent3">
                    <a:lumMod val="50000"/>
                    <a:lumOff val="50000"/>
                  </a:schemeClr>
                </a:solidFill>
              </a:rPr>
              <a:t>off-peak</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Hot water case study</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51</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No water heating system </a:t>
            </a:r>
            <a:r>
              <a:rPr lang="en-AU" sz="2200" spc="-100" dirty="0">
                <a:solidFill>
                  <a:schemeClr val="bg1"/>
                </a:solidFill>
              </a:rPr>
              <a:t>specified</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Default values </a:t>
            </a:r>
            <a:r>
              <a:rPr lang="en-AU" sz="2200" spc="-100" dirty="0">
                <a:solidFill>
                  <a:schemeClr val="bg1"/>
                </a:solidFill>
              </a:rPr>
              <a:t>must be used</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No gas outlet or appliance</a:t>
            </a:r>
          </a:p>
          <a:p>
            <a:pPr algn="ctr">
              <a:lnSpc>
                <a:spcPts val="2000"/>
              </a:lnSpc>
            </a:pPr>
            <a:r>
              <a:rPr lang="en-AU" sz="2200" spc="-100" dirty="0">
                <a:solidFill>
                  <a:schemeClr val="bg1"/>
                </a:solidFill>
              </a:rPr>
              <a:t>specified</a:t>
            </a:r>
          </a:p>
        </p:txBody>
      </p:sp>
    </p:spTree>
    <p:extLst>
      <p:ext uri="{BB962C8B-B14F-4D97-AF65-F5344CB8AC3E}">
        <p14:creationId xmlns:p14="http://schemas.microsoft.com/office/powerpoint/2010/main" val="266646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Lighting</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52</a:t>
            </a:fld>
            <a:endParaRPr lang="en-AU"/>
          </a:p>
        </p:txBody>
      </p:sp>
      <p:pic>
        <p:nvPicPr>
          <p:cNvPr id="7" name="Picture 6">
            <a:extLst>
              <a:ext uri="{FF2B5EF4-FFF2-40B4-BE49-F238E27FC236}">
                <a16:creationId xmlns:a16="http://schemas.microsoft.com/office/drawing/2014/main" id="{02DB4011-00C2-280F-EFC6-CAF171AD9CB1}"/>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847357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a:lstStyle/>
          <a:p>
            <a:r>
              <a:rPr lang="en-AU" b="1" spc="-100" dirty="0">
                <a:solidFill>
                  <a:srgbClr val="197C7D"/>
                </a:solidFill>
              </a:rPr>
              <a:t>Key concepts</a:t>
            </a:r>
          </a:p>
        </p:txBody>
      </p:sp>
      <p:sp>
        <p:nvSpPr>
          <p:cNvPr id="3" name="Content Placeholder 2">
            <a:extLst>
              <a:ext uri="{FF2B5EF4-FFF2-40B4-BE49-F238E27FC236}">
                <a16:creationId xmlns:a16="http://schemas.microsoft.com/office/drawing/2014/main" id="{283F94C7-DC22-E086-9BBE-C0DFE27BAE57}"/>
              </a:ext>
            </a:extLst>
          </p:cNvPr>
          <p:cNvSpPr>
            <a:spLocks noGrp="1"/>
          </p:cNvSpPr>
          <p:nvPr>
            <p:ph idx="1"/>
          </p:nvPr>
        </p:nvSpPr>
        <p:spPr>
          <a:xfrm>
            <a:off x="544945" y="1238867"/>
            <a:ext cx="11009746" cy="461942"/>
          </a:xfrm>
        </p:spPr>
        <p:txBody>
          <a:bodyPr/>
          <a:lstStyle/>
          <a:p>
            <a:pPr marL="0" indent="0">
              <a:buNone/>
            </a:pPr>
            <a:r>
              <a:rPr lang="en-GB" spc="-50" dirty="0">
                <a:solidFill>
                  <a:srgbClr val="083A42"/>
                </a:solidFill>
              </a:rPr>
              <a:t>Lighting power density represents the load of lighting equipment in a specified area. Typically represented as Watts per square metre (W/m</a:t>
            </a:r>
            <a:r>
              <a:rPr lang="en-GB" spc="-50" baseline="30000" dirty="0">
                <a:solidFill>
                  <a:srgbClr val="083A42"/>
                </a:solidFill>
              </a:rPr>
              <a:t>2</a:t>
            </a:r>
            <a:r>
              <a:rPr lang="en-GB" spc="-50" dirty="0">
                <a:solidFill>
                  <a:srgbClr val="083A42"/>
                </a:solidFill>
              </a:rPr>
              <a:t>).</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53</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t="-592" b="-487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CFL</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blipFill>
            <a:blip r:embed="rId5">
              <a:extLst>
                <a:ext uri="{BEBA8EAE-BF5A-486C-A8C5-ECC9F3942E4B}">
                  <a14:imgProps xmlns:a14="http://schemas.microsoft.com/office/drawing/2010/main">
                    <a14:imgLayer r:embed="rId6">
                      <a14:imgEffect>
                        <a14:brightnessContrast bright="-40000"/>
                      </a14:imgEffect>
                    </a14:imgLayer>
                  </a14:imgProps>
                </a:ext>
              </a:extLst>
            </a:blip>
            <a:srcRect/>
            <a:stretch>
              <a:fillRect l="-23333" t="-28957" r="-23333" b="-177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CFL</a:t>
            </a:r>
          </a:p>
        </p:txBody>
      </p:sp>
      <p:sp>
        <p:nvSpPr>
          <p:cNvPr id="20" name="Oval 19">
            <a:extLst>
              <a:ext uri="{FF2B5EF4-FFF2-40B4-BE49-F238E27FC236}">
                <a16:creationId xmlns:a16="http://schemas.microsoft.com/office/drawing/2014/main" id="{A933F5B4-16BF-0D4A-AA34-AD1D142F1A9E}"/>
              </a:ext>
            </a:extLst>
          </p:cNvPr>
          <p:cNvSpPr/>
          <p:nvPr/>
        </p:nvSpPr>
        <p:spPr>
          <a:xfrm>
            <a:off x="4296663" y="2619000"/>
            <a:ext cx="1620000" cy="1620000"/>
          </a:xfrm>
          <a:prstGeom prst="ellipse">
            <a:avLst/>
          </a:prstGeom>
          <a: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l="-30265" t="-19309" r="-16165" b="-27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LED</a:t>
            </a:r>
          </a:p>
        </p:txBody>
      </p:sp>
      <p:sp>
        <p:nvSpPr>
          <p:cNvPr id="21" name="Oval 20">
            <a:extLst>
              <a:ext uri="{FF2B5EF4-FFF2-40B4-BE49-F238E27FC236}">
                <a16:creationId xmlns:a16="http://schemas.microsoft.com/office/drawing/2014/main" id="{1E382ECB-51DC-9D91-3E83-BE7A22694092}"/>
              </a:ext>
            </a:extLst>
          </p:cNvPr>
          <p:cNvSpPr/>
          <p:nvPr/>
        </p:nvSpPr>
        <p:spPr>
          <a:xfrm>
            <a:off x="6275338" y="2619000"/>
            <a:ext cx="1620000" cy="1620000"/>
          </a:xfrm>
          <a:prstGeom prst="ellipse">
            <a:avLst/>
          </a:prstGeom>
          <a:blipFill>
            <a:blip r:embed="rId9">
              <a:extLst>
                <a:ext uri="{BEBA8EAE-BF5A-486C-A8C5-ECC9F3942E4B}">
                  <a14:imgProps xmlns:a14="http://schemas.microsoft.com/office/drawing/2010/main">
                    <a14:imgLayer r:embed="rId10">
                      <a14:imgEffect>
                        <a14:brightnessContrast bright="-40000"/>
                      </a14:imgEffect>
                    </a14:imgLayer>
                  </a14:imgProps>
                </a:ext>
              </a:extLst>
            </a:blip>
            <a:srcRect/>
            <a:stretch>
              <a:fillRect t="47" b="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lnSpc>
                <a:spcPts val="2000"/>
              </a:lnSpc>
            </a:pPr>
            <a:r>
              <a:rPr lang="en-AU" sz="2200" spc="-100" dirty="0">
                <a:solidFill>
                  <a:schemeClr val="bg1"/>
                </a:solidFill>
              </a:rPr>
              <a:t>Linear and</a:t>
            </a:r>
          </a:p>
          <a:p>
            <a:pPr algn="ctr">
              <a:lnSpc>
                <a:spcPts val="2000"/>
              </a:lnSpc>
            </a:pPr>
            <a:r>
              <a:rPr lang="en-AU" sz="2200" spc="-100" dirty="0">
                <a:solidFill>
                  <a:schemeClr val="bg1"/>
                </a:solidFill>
              </a:rPr>
              <a:t>Circular</a:t>
            </a:r>
          </a:p>
          <a:p>
            <a:pPr algn="ctr">
              <a:lnSpc>
                <a:spcPts val="2000"/>
              </a:lnSpc>
            </a:pPr>
            <a:r>
              <a:rPr lang="en-AU" sz="2200" spc="-100" dirty="0">
                <a:solidFill>
                  <a:schemeClr val="bg1"/>
                </a:solidFill>
              </a:rPr>
              <a:t>fluorescent</a:t>
            </a:r>
            <a:endParaRPr lang="en-AU" sz="2200" spc="-100" dirty="0">
              <a:solidFill>
                <a:schemeClr val="accent3">
                  <a:lumMod val="50000"/>
                  <a:lumOff val="50000"/>
                </a:schemeClr>
              </a:solidFill>
            </a:endParaRPr>
          </a:p>
        </p:txBody>
      </p:sp>
      <p:sp>
        <p:nvSpPr>
          <p:cNvPr id="22" name="Oval 21">
            <a:extLst>
              <a:ext uri="{FF2B5EF4-FFF2-40B4-BE49-F238E27FC236}">
                <a16:creationId xmlns:a16="http://schemas.microsoft.com/office/drawing/2014/main" id="{D101F073-1A26-E9E7-D490-AFC1426B1DF5}"/>
              </a:ext>
            </a:extLst>
          </p:cNvPr>
          <p:cNvSpPr/>
          <p:nvPr/>
        </p:nvSpPr>
        <p:spPr>
          <a:xfrm>
            <a:off x="10232693" y="2619000"/>
            <a:ext cx="1620000" cy="1620000"/>
          </a:xfrm>
          <a:prstGeom prst="ellipse">
            <a:avLst/>
          </a:prstGeom>
          <a:blipFill>
            <a:blip r:embed="rId11">
              <a:extLst>
                <a:ext uri="{BEBA8EAE-BF5A-486C-A8C5-ECC9F3942E4B}">
                  <a14:imgProps xmlns:a14="http://schemas.microsoft.com/office/drawing/2010/main">
                    <a14:imgLayer r:embed="rId12">
                      <a14:imgEffect>
                        <a14:brightnessContrast bright="-40000"/>
                      </a14:imgEffect>
                    </a14:imgLayer>
                  </a14:imgProps>
                </a:ext>
              </a:extLst>
            </a:blip>
            <a:stretch>
              <a:fillRect l="-3485" t="-6870" r="-34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Halogen</a:t>
            </a:r>
            <a:endParaRPr lang="en-AU" sz="2200" spc="-100" dirty="0">
              <a:solidFill>
                <a:schemeClr val="accent3">
                  <a:lumMod val="50000"/>
                  <a:lumOff val="50000"/>
                </a:schemeClr>
              </a:solidFill>
            </a:endParaRPr>
          </a:p>
        </p:txBody>
      </p:sp>
      <p:sp>
        <p:nvSpPr>
          <p:cNvPr id="23" name="Oval 22">
            <a:extLst>
              <a:ext uri="{FF2B5EF4-FFF2-40B4-BE49-F238E27FC236}">
                <a16:creationId xmlns:a16="http://schemas.microsoft.com/office/drawing/2014/main" id="{8AFA4477-C37A-C795-E49F-FC08F7C2BF3E}"/>
              </a:ext>
            </a:extLst>
          </p:cNvPr>
          <p:cNvSpPr/>
          <p:nvPr/>
        </p:nvSpPr>
        <p:spPr>
          <a:xfrm>
            <a:off x="8254015" y="2619000"/>
            <a:ext cx="1620000" cy="1620000"/>
          </a:xfrm>
          <a:prstGeom prst="ellipse">
            <a:avLst/>
          </a:prstGeom>
          <a:blipFill>
            <a:blip r:embed="rId13">
              <a:extLst>
                <a:ext uri="{BEBA8EAE-BF5A-486C-A8C5-ECC9F3942E4B}">
                  <a14:imgProps xmlns:a14="http://schemas.microsoft.com/office/drawing/2010/main">
                    <a14:imgLayer r:embed="rId14">
                      <a14:imgEffect>
                        <a14:brightnessContrast bright="-40000"/>
                      </a14:imgEffect>
                    </a14:imgLayer>
                  </a14:imgProps>
                </a:ext>
              </a:extLst>
            </a:blip>
            <a:stretch>
              <a:fillRect l="-25613" t="-8402" r="-25613" b="-426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ts val="2000"/>
              </a:lnSpc>
            </a:pPr>
            <a:r>
              <a:rPr lang="en-AU" sz="2200" spc="-100" dirty="0">
                <a:solidFill>
                  <a:schemeClr val="bg1"/>
                </a:solidFill>
              </a:rPr>
              <a:t>Halogen</a:t>
            </a:r>
            <a:endParaRPr lang="en-AU" sz="2200" spc="-100" dirty="0">
              <a:solidFill>
                <a:schemeClr val="accent3">
                  <a:lumMod val="50000"/>
                  <a:lumOff val="50000"/>
                </a:schemeClr>
              </a:solidFill>
            </a:endParaRPr>
          </a:p>
        </p:txBody>
      </p:sp>
      <p:sp>
        <p:nvSpPr>
          <p:cNvPr id="12" name="TextBox 11">
            <a:extLst>
              <a:ext uri="{FF2B5EF4-FFF2-40B4-BE49-F238E27FC236}">
                <a16:creationId xmlns:a16="http://schemas.microsoft.com/office/drawing/2014/main" id="{0A542D78-1CA9-DC2D-1363-8583FA33832A}"/>
              </a:ext>
            </a:extLst>
          </p:cNvPr>
          <p:cNvSpPr txBox="1"/>
          <p:nvPr/>
        </p:nvSpPr>
        <p:spPr>
          <a:xfrm>
            <a:off x="838200" y="6628614"/>
            <a:ext cx="3888432" cy="200055"/>
          </a:xfrm>
          <a:prstGeom prst="rect">
            <a:avLst/>
          </a:prstGeom>
          <a:noFill/>
        </p:spPr>
        <p:txBody>
          <a:bodyPr wrap="square" rtlCol="0">
            <a:spAutoFit/>
          </a:bodyPr>
          <a:lstStyle/>
          <a:p>
            <a:r>
              <a:rPr lang="en-GB" sz="700" dirty="0"/>
              <a:t>Source: https://www.yourhome.gov.au/energy/lighting</a:t>
            </a:r>
          </a:p>
        </p:txBody>
      </p:sp>
    </p:spTree>
    <p:extLst>
      <p:ext uri="{BB962C8B-B14F-4D97-AF65-F5344CB8AC3E}">
        <p14:creationId xmlns:p14="http://schemas.microsoft.com/office/powerpoint/2010/main" val="205201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000" b="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A88449A2-99B6-4292-D07E-DB1232D21B65}"/>
              </a:ext>
            </a:extLst>
          </p:cNvPr>
          <p:cNvSpPr/>
          <p:nvPr/>
        </p:nvSpPr>
        <p:spPr>
          <a:xfrm rot="10800000">
            <a:off x="0" y="0"/>
            <a:ext cx="12192000" cy="5229200"/>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388BB2C3-64DE-0C68-FF5B-19B894410EED}"/>
              </a:ext>
            </a:extLst>
          </p:cNvPr>
          <p:cNvCxnSpPr>
            <a:cxnSpLocks/>
          </p:cNvCxnSpPr>
          <p:nvPr/>
        </p:nvCxnSpPr>
        <p:spPr>
          <a:xfrm flipV="1">
            <a:off x="2711624" y="4847135"/>
            <a:ext cx="7992888" cy="706703"/>
          </a:xfrm>
          <a:custGeom>
            <a:avLst/>
            <a:gdLst>
              <a:gd name="connsiteX0" fmla="*/ 0 w 7992888"/>
              <a:gd name="connsiteY0" fmla="*/ 0 h 706703"/>
              <a:gd name="connsiteX1" fmla="*/ 825932 w 7992888"/>
              <a:gd name="connsiteY1" fmla="*/ 73026 h 706703"/>
              <a:gd name="connsiteX2" fmla="*/ 1651864 w 7992888"/>
              <a:gd name="connsiteY2" fmla="*/ 146052 h 706703"/>
              <a:gd name="connsiteX3" fmla="*/ 2078151 w 7992888"/>
              <a:gd name="connsiteY3" fmla="*/ 183743 h 706703"/>
              <a:gd name="connsiteX4" fmla="*/ 2744225 w 7992888"/>
              <a:gd name="connsiteY4" fmla="*/ 242635 h 706703"/>
              <a:gd name="connsiteX5" fmla="*/ 3170512 w 7992888"/>
              <a:gd name="connsiteY5" fmla="*/ 280326 h 706703"/>
              <a:gd name="connsiteX6" fmla="*/ 3676728 w 7992888"/>
              <a:gd name="connsiteY6" fmla="*/ 325083 h 706703"/>
              <a:gd name="connsiteX7" fmla="*/ 4182945 w 7992888"/>
              <a:gd name="connsiteY7" fmla="*/ 369841 h 706703"/>
              <a:gd name="connsiteX8" fmla="*/ 5008876 w 7992888"/>
              <a:gd name="connsiteY8" fmla="*/ 442867 h 706703"/>
              <a:gd name="connsiteX9" fmla="*/ 5834808 w 7992888"/>
              <a:gd name="connsiteY9" fmla="*/ 515893 h 706703"/>
              <a:gd name="connsiteX10" fmla="*/ 6500882 w 7992888"/>
              <a:gd name="connsiteY10" fmla="*/ 574785 h 706703"/>
              <a:gd name="connsiteX11" fmla="*/ 6927170 w 7992888"/>
              <a:gd name="connsiteY11" fmla="*/ 612476 h 706703"/>
              <a:gd name="connsiteX12" fmla="*/ 7353457 w 7992888"/>
              <a:gd name="connsiteY12" fmla="*/ 650167 h 706703"/>
              <a:gd name="connsiteX13" fmla="*/ 7992888 w 7992888"/>
              <a:gd name="connsiteY13" fmla="*/ 706703 h 70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92888" h="706703" extrusionOk="0">
                <a:moveTo>
                  <a:pt x="0" y="0"/>
                </a:moveTo>
                <a:cubicBezTo>
                  <a:pt x="372894" y="7264"/>
                  <a:pt x="414788" y="47106"/>
                  <a:pt x="825932" y="73026"/>
                </a:cubicBezTo>
                <a:cubicBezTo>
                  <a:pt x="1237076" y="98946"/>
                  <a:pt x="1310334" y="107964"/>
                  <a:pt x="1651864" y="146052"/>
                </a:cubicBezTo>
                <a:cubicBezTo>
                  <a:pt x="1993394" y="184141"/>
                  <a:pt x="1943859" y="193193"/>
                  <a:pt x="2078151" y="183743"/>
                </a:cubicBezTo>
                <a:cubicBezTo>
                  <a:pt x="2212443" y="174293"/>
                  <a:pt x="2482909" y="189420"/>
                  <a:pt x="2744225" y="242635"/>
                </a:cubicBezTo>
                <a:cubicBezTo>
                  <a:pt x="3005541" y="295850"/>
                  <a:pt x="3052970" y="265733"/>
                  <a:pt x="3170512" y="280326"/>
                </a:cubicBezTo>
                <a:cubicBezTo>
                  <a:pt x="3288054" y="294919"/>
                  <a:pt x="3435526" y="326498"/>
                  <a:pt x="3676728" y="325083"/>
                </a:cubicBezTo>
                <a:cubicBezTo>
                  <a:pt x="3917930" y="323668"/>
                  <a:pt x="3972574" y="372222"/>
                  <a:pt x="4182945" y="369841"/>
                </a:cubicBezTo>
                <a:cubicBezTo>
                  <a:pt x="4393316" y="367460"/>
                  <a:pt x="4840823" y="404301"/>
                  <a:pt x="5008876" y="442867"/>
                </a:cubicBezTo>
                <a:cubicBezTo>
                  <a:pt x="5176929" y="481433"/>
                  <a:pt x="5438664" y="469683"/>
                  <a:pt x="5834808" y="515893"/>
                </a:cubicBezTo>
                <a:cubicBezTo>
                  <a:pt x="6230952" y="562103"/>
                  <a:pt x="6187294" y="565702"/>
                  <a:pt x="6500882" y="574785"/>
                </a:cubicBezTo>
                <a:cubicBezTo>
                  <a:pt x="6814470" y="583868"/>
                  <a:pt x="6833224" y="601511"/>
                  <a:pt x="6927170" y="612476"/>
                </a:cubicBezTo>
                <a:cubicBezTo>
                  <a:pt x="7021116" y="623441"/>
                  <a:pt x="7261143" y="641902"/>
                  <a:pt x="7353457" y="650167"/>
                </a:cubicBezTo>
                <a:cubicBezTo>
                  <a:pt x="7445771" y="658432"/>
                  <a:pt x="7771740" y="716506"/>
                  <a:pt x="7992888" y="70670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Connector 4">
            <a:extLst>
              <a:ext uri="{FF2B5EF4-FFF2-40B4-BE49-F238E27FC236}">
                <a16:creationId xmlns:a16="http://schemas.microsoft.com/office/drawing/2014/main" id="{0362D1C0-7C17-80D6-F0AD-D677DD36E8FB}"/>
              </a:ext>
            </a:extLst>
          </p:cNvPr>
          <p:cNvCxnSpPr>
            <a:cxnSpLocks/>
          </p:cNvCxnSpPr>
          <p:nvPr/>
        </p:nvCxnSpPr>
        <p:spPr>
          <a:xfrm flipV="1">
            <a:off x="3490151" y="5435473"/>
            <a:ext cx="3685969" cy="320497"/>
          </a:xfrm>
          <a:custGeom>
            <a:avLst/>
            <a:gdLst>
              <a:gd name="connsiteX0" fmla="*/ 0 w 3685969"/>
              <a:gd name="connsiteY0" fmla="*/ 0 h 320497"/>
              <a:gd name="connsiteX1" fmla="*/ 688048 w 3685969"/>
              <a:gd name="connsiteY1" fmla="*/ 59826 h 320497"/>
              <a:gd name="connsiteX2" fmla="*/ 1376095 w 3685969"/>
              <a:gd name="connsiteY2" fmla="*/ 119652 h 320497"/>
              <a:gd name="connsiteX3" fmla="*/ 1879844 w 3685969"/>
              <a:gd name="connsiteY3" fmla="*/ 163453 h 320497"/>
              <a:gd name="connsiteX4" fmla="*/ 2494172 w 3685969"/>
              <a:gd name="connsiteY4" fmla="*/ 216870 h 320497"/>
              <a:gd name="connsiteX5" fmla="*/ 2997921 w 3685969"/>
              <a:gd name="connsiteY5" fmla="*/ 260671 h 320497"/>
              <a:gd name="connsiteX6" fmla="*/ 3685969 w 3685969"/>
              <a:gd name="connsiteY6" fmla="*/ 320497 h 32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5969" h="320497" extrusionOk="0">
                <a:moveTo>
                  <a:pt x="0" y="0"/>
                </a:moveTo>
                <a:cubicBezTo>
                  <a:pt x="241821" y="34643"/>
                  <a:pt x="536592" y="66547"/>
                  <a:pt x="688048" y="59826"/>
                </a:cubicBezTo>
                <a:cubicBezTo>
                  <a:pt x="839504" y="53105"/>
                  <a:pt x="1196208" y="122968"/>
                  <a:pt x="1376095" y="119652"/>
                </a:cubicBezTo>
                <a:cubicBezTo>
                  <a:pt x="1555982" y="116336"/>
                  <a:pt x="1732545" y="134500"/>
                  <a:pt x="1879844" y="163453"/>
                </a:cubicBezTo>
                <a:cubicBezTo>
                  <a:pt x="2027143" y="192406"/>
                  <a:pt x="2197221" y="219935"/>
                  <a:pt x="2494172" y="216870"/>
                </a:cubicBezTo>
                <a:cubicBezTo>
                  <a:pt x="2791123" y="213804"/>
                  <a:pt x="2798207" y="252562"/>
                  <a:pt x="2997921" y="260671"/>
                </a:cubicBezTo>
                <a:cubicBezTo>
                  <a:pt x="3197635" y="268780"/>
                  <a:pt x="3459956" y="314395"/>
                  <a:pt x="3685969" y="320497"/>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3" name="Title 1">
            <a:extLst>
              <a:ext uri="{FF2B5EF4-FFF2-40B4-BE49-F238E27FC236}">
                <a16:creationId xmlns:a16="http://schemas.microsoft.com/office/drawing/2014/main" id="{825729A2-AA62-8269-6E36-54DD7AD89AE8}"/>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Tree>
    <p:extLst>
      <p:ext uri="{BB962C8B-B14F-4D97-AF65-F5344CB8AC3E}">
        <p14:creationId xmlns:p14="http://schemas.microsoft.com/office/powerpoint/2010/main" val="314543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41609A-1005-43DA-ECC3-FDCBC7EE4119}"/>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0AFB51E6-7476-EA57-7EDD-88EAAB815936}"/>
              </a:ext>
            </a:extLst>
          </p:cNvPr>
          <p:cNvSpPr/>
          <p:nvPr/>
        </p:nvSpPr>
        <p:spPr>
          <a:xfrm>
            <a:off x="-10806" y="2286000"/>
            <a:ext cx="12202806" cy="4572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2A4E3E5-FDB7-5D82-84D1-041C7527CE70}"/>
              </a:ext>
            </a:extLst>
          </p:cNvPr>
          <p:cNvPicPr>
            <a:picLocks noChangeAspect="1"/>
          </p:cNvPicPr>
          <p:nvPr/>
        </p:nvPicPr>
        <p:blipFill rotWithShape="1">
          <a:blip r:embed="rId3"/>
          <a:srcRect b="30891"/>
          <a:stretch/>
        </p:blipFill>
        <p:spPr>
          <a:xfrm>
            <a:off x="160152" y="2286000"/>
            <a:ext cx="11860890" cy="4466299"/>
          </a:xfrm>
          <a:prstGeom prst="rect">
            <a:avLst/>
          </a:prstGeom>
        </p:spPr>
      </p:pic>
      <p:sp>
        <p:nvSpPr>
          <p:cNvPr id="18" name="Title 1">
            <a:extLst>
              <a:ext uri="{FF2B5EF4-FFF2-40B4-BE49-F238E27FC236}">
                <a16:creationId xmlns:a16="http://schemas.microsoft.com/office/drawing/2014/main" id="{59CFE45B-8E80-3914-A269-D9C9391D6700}"/>
              </a:ext>
            </a:extLst>
          </p:cNvPr>
          <p:cNvSpPr>
            <a:spLocks noGrp="1"/>
          </p:cNvSpPr>
          <p:nvPr>
            <p:ph type="title"/>
          </p:nvPr>
        </p:nvSpPr>
        <p:spPr>
          <a:xfrm>
            <a:off x="544945" y="365127"/>
            <a:ext cx="11009746" cy="700922"/>
          </a:xfrm>
        </p:spPr>
        <p:txBody>
          <a:bodyPr/>
          <a:lstStyle/>
          <a:p>
            <a:r>
              <a:rPr lang="en-GB" b="1" spc="-100" dirty="0">
                <a:solidFill>
                  <a:srgbClr val="197C7D"/>
                </a:solidFill>
              </a:rPr>
              <a:t>Data required for the </a:t>
            </a:r>
            <a:r>
              <a:rPr lang="en-GB" b="1" spc="-100" dirty="0" err="1">
                <a:solidFill>
                  <a:srgbClr val="197C7D"/>
                </a:solidFill>
              </a:rPr>
              <a:t>WoH</a:t>
            </a:r>
            <a:r>
              <a:rPr lang="en-GB" b="1" spc="-100" dirty="0">
                <a:solidFill>
                  <a:srgbClr val="197C7D"/>
                </a:solidFill>
              </a:rPr>
              <a:t> assessment</a:t>
            </a:r>
            <a:endParaRPr lang="en-AU" spc="-100" dirty="0">
              <a:solidFill>
                <a:srgbClr val="197C7D"/>
              </a:solidFill>
            </a:endParaRPr>
          </a:p>
        </p:txBody>
      </p:sp>
      <p:sp>
        <p:nvSpPr>
          <p:cNvPr id="19" name="Content Placeholder 2">
            <a:extLst>
              <a:ext uri="{FF2B5EF4-FFF2-40B4-BE49-F238E27FC236}">
                <a16:creationId xmlns:a16="http://schemas.microsoft.com/office/drawing/2014/main" id="{F2DF4555-A8B4-FBA7-50FE-BD2CE7D007E8}"/>
              </a:ext>
            </a:extLst>
          </p:cNvPr>
          <p:cNvSpPr>
            <a:spLocks noGrp="1"/>
          </p:cNvSpPr>
          <p:nvPr>
            <p:ph idx="1"/>
          </p:nvPr>
        </p:nvSpPr>
        <p:spPr>
          <a:xfrm>
            <a:off x="544945" y="1238867"/>
            <a:ext cx="11009746" cy="461942"/>
          </a:xfrm>
        </p:spPr>
        <p:txBody>
          <a:bodyPr/>
          <a:lstStyle/>
          <a:p>
            <a:pPr marL="0" indent="0">
              <a:buNone/>
            </a:pPr>
            <a:r>
              <a:rPr lang="en-GB" dirty="0">
                <a:solidFill>
                  <a:srgbClr val="083A42"/>
                </a:solidFill>
              </a:rPr>
              <a:t>Lighting power density (in W/m2)</a:t>
            </a:r>
          </a:p>
        </p:txBody>
      </p:sp>
    </p:spTree>
    <p:extLst>
      <p:ext uri="{BB962C8B-B14F-4D97-AF65-F5344CB8AC3E}">
        <p14:creationId xmlns:p14="http://schemas.microsoft.com/office/powerpoint/2010/main" val="1912626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392823-46AF-6CA6-ED0C-CD1F94B1CFEC}"/>
              </a:ext>
            </a:extLst>
          </p:cNvPr>
          <p:cNvGrpSpPr/>
          <p:nvPr/>
        </p:nvGrpSpPr>
        <p:grpSpPr>
          <a:xfrm>
            <a:off x="5094671" y="2286000"/>
            <a:ext cx="7097329" cy="4572000"/>
            <a:chOff x="4419600" y="1851129"/>
            <a:chExt cx="7772400" cy="5006871"/>
          </a:xfrm>
        </p:grpSpPr>
        <p:pic>
          <p:nvPicPr>
            <p:cNvPr id="5" name="Picture 4" descr="Diagram&#10;&#10;Description automatically generated">
              <a:extLst>
                <a:ext uri="{FF2B5EF4-FFF2-40B4-BE49-F238E27FC236}">
                  <a16:creationId xmlns:a16="http://schemas.microsoft.com/office/drawing/2014/main" id="{CC95C3C0-FB33-482D-FE1C-71FC07625F40}"/>
                </a:ext>
              </a:extLst>
            </p:cNvPr>
            <p:cNvPicPr>
              <a:picLocks noChangeAspect="1"/>
            </p:cNvPicPr>
            <p:nvPr/>
          </p:nvPicPr>
          <p:blipFill>
            <a:blip r:embed="rId3"/>
            <a:stretch>
              <a:fillRect/>
            </a:stretch>
          </p:blipFill>
          <p:spPr>
            <a:xfrm>
              <a:off x="4419600" y="1851129"/>
              <a:ext cx="7772400" cy="5006871"/>
            </a:xfrm>
            <a:prstGeom prst="rect">
              <a:avLst/>
            </a:prstGeom>
          </p:spPr>
        </p:pic>
        <p:sp>
          <p:nvSpPr>
            <p:cNvPr id="6" name="Rectangle 5">
              <a:extLst>
                <a:ext uri="{FF2B5EF4-FFF2-40B4-BE49-F238E27FC236}">
                  <a16:creationId xmlns:a16="http://schemas.microsoft.com/office/drawing/2014/main" id="{5D415A41-252E-B1A8-22DB-FDE02FD764AE}"/>
                </a:ext>
              </a:extLst>
            </p:cNvPr>
            <p:cNvSpPr/>
            <p:nvPr/>
          </p:nvSpPr>
          <p:spPr>
            <a:xfrm>
              <a:off x="9086088" y="4520305"/>
              <a:ext cx="2787092" cy="1243585"/>
            </a:xfrm>
            <a:prstGeom prst="rect">
              <a:avLst/>
            </a:prstGeom>
            <a:noFill/>
            <a:ln w="762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grpSp>
      <p:sp>
        <p:nvSpPr>
          <p:cNvPr id="13" name="Title 1">
            <a:extLst>
              <a:ext uri="{FF2B5EF4-FFF2-40B4-BE49-F238E27FC236}">
                <a16:creationId xmlns:a16="http://schemas.microsoft.com/office/drawing/2014/main" id="{2A578AB9-4B17-BE43-5E89-595DB8B25325}"/>
              </a:ext>
            </a:extLst>
          </p:cNvPr>
          <p:cNvSpPr>
            <a:spLocks noGrp="1"/>
          </p:cNvSpPr>
          <p:nvPr>
            <p:ph type="title"/>
          </p:nvPr>
        </p:nvSpPr>
        <p:spPr>
          <a:xfrm>
            <a:off x="544945" y="365127"/>
            <a:ext cx="11009746" cy="700922"/>
          </a:xfrm>
        </p:spPr>
        <p:txBody>
          <a:bodyPr/>
          <a:lstStyle/>
          <a:p>
            <a:r>
              <a:rPr lang="en-GB" b="1" spc="-100" dirty="0">
                <a:solidFill>
                  <a:srgbClr val="197C7D"/>
                </a:solidFill>
              </a:rPr>
              <a:t>Lighting case study</a:t>
            </a:r>
            <a:endParaRPr lang="en-AU" spc="-100" dirty="0">
              <a:solidFill>
                <a:srgbClr val="197C7D"/>
              </a:solidFill>
            </a:endParaRPr>
          </a:p>
        </p:txBody>
      </p:sp>
      <p:sp>
        <p:nvSpPr>
          <p:cNvPr id="10" name="Rectangle 9">
            <a:extLst>
              <a:ext uri="{FF2B5EF4-FFF2-40B4-BE49-F238E27FC236}">
                <a16:creationId xmlns:a16="http://schemas.microsoft.com/office/drawing/2014/main" id="{2880DBF9-FD32-D926-CA0F-DFCE73B57C29}"/>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3838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Pools and Spas</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57</a:t>
            </a:fld>
            <a:endParaRPr lang="en-AU"/>
          </a:p>
        </p:txBody>
      </p:sp>
      <p:pic>
        <p:nvPicPr>
          <p:cNvPr id="5" name="Picture 4">
            <a:extLst>
              <a:ext uri="{FF2B5EF4-FFF2-40B4-BE49-F238E27FC236}">
                <a16:creationId xmlns:a16="http://schemas.microsoft.com/office/drawing/2014/main" id="{CEFC45C9-0E74-EF6D-A53D-7C9241777FF2}"/>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959708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445A703E-4F65-EC76-13AE-5FA3F175D15B}"/>
              </a:ext>
            </a:extLst>
          </p:cNvPr>
          <p:cNvSpPr>
            <a:spLocks noChangeAspect="1"/>
          </p:cNvSpPr>
          <p:nvPr/>
        </p:nvSpPr>
        <p:spPr>
          <a:xfrm>
            <a:off x="6272293" y="2619000"/>
            <a:ext cx="1620000" cy="1620000"/>
          </a:xfrm>
          <a:prstGeom prst="ellipse">
            <a:avLst/>
          </a:prstGeom>
          <a:blipFill dpi="0"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a:stretch>
              <a:fillRect l="-39373" t="-53823" r="-49307" b="-34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Pool</a:t>
            </a:r>
          </a:p>
          <a:p>
            <a:pPr algn="ctr">
              <a:lnSpc>
                <a:spcPts val="2000"/>
              </a:lnSpc>
            </a:pPr>
            <a:r>
              <a:rPr lang="en-GB" sz="2200" b="1" spc="-100" dirty="0">
                <a:solidFill>
                  <a:schemeClr val="accent3">
                    <a:lumMod val="50000"/>
                    <a:lumOff val="50000"/>
                  </a:schemeClr>
                </a:solidFill>
              </a:rPr>
              <a:t>cleaning</a:t>
            </a:r>
          </a:p>
          <a:p>
            <a:pPr algn="ctr">
              <a:lnSpc>
                <a:spcPts val="2000"/>
              </a:lnSpc>
            </a:pPr>
            <a:r>
              <a:rPr lang="en-GB" sz="2200" b="1" spc="-100" dirty="0">
                <a:solidFill>
                  <a:schemeClr val="accent3">
                    <a:lumMod val="50000"/>
                    <a:lumOff val="50000"/>
                  </a:schemeClr>
                </a:solidFill>
              </a:rPr>
              <a:t>system type</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Key concepts</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58</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Pool</a:t>
            </a:r>
            <a:r>
              <a:rPr lang="en-AU" sz="2200" b="1" spc="-100" dirty="0">
                <a:solidFill>
                  <a:schemeClr val="accent3">
                    <a:lumMod val="50000"/>
                    <a:lumOff val="50000"/>
                  </a:schemeClr>
                </a:solidFill>
              </a:rPr>
              <a:t> volume</a:t>
            </a:r>
          </a:p>
          <a:p>
            <a:pPr algn="ctr">
              <a:lnSpc>
                <a:spcPts val="2000"/>
              </a:lnSpc>
            </a:pPr>
            <a:r>
              <a:rPr lang="en-AU" sz="2200" spc="-100" dirty="0">
                <a:solidFill>
                  <a:schemeClr val="bg1"/>
                </a:solidFill>
              </a:rPr>
              <a:t>(m</a:t>
            </a:r>
            <a:r>
              <a:rPr lang="en-AU" sz="2200" spc="-100" baseline="30000" dirty="0">
                <a:solidFill>
                  <a:schemeClr val="bg1"/>
                </a:solidFill>
              </a:rPr>
              <a:t>3</a:t>
            </a:r>
            <a:r>
              <a:rPr lang="en-AU" sz="2200" spc="-100" dirty="0">
                <a:solidFill>
                  <a:schemeClr val="bg1"/>
                </a:solidFill>
              </a:rPr>
              <a:t>)</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Pool</a:t>
            </a:r>
            <a:endParaRPr lang="en-AU" sz="2200" b="1" spc="-100" dirty="0">
              <a:solidFill>
                <a:schemeClr val="accent3">
                  <a:lumMod val="50000"/>
                  <a:lumOff val="50000"/>
                </a:schemeClr>
              </a:solidFill>
            </a:endParaRPr>
          </a:p>
          <a:p>
            <a:pPr algn="ctr">
              <a:lnSpc>
                <a:spcPts val="2000"/>
              </a:lnSpc>
            </a:pPr>
            <a:r>
              <a:rPr lang="en-AU" sz="2200" b="1" spc="-100" dirty="0">
                <a:solidFill>
                  <a:schemeClr val="accent3">
                    <a:lumMod val="50000"/>
                    <a:lumOff val="50000"/>
                  </a:schemeClr>
                </a:solidFill>
              </a:rPr>
              <a:t>surface area</a:t>
            </a:r>
          </a:p>
          <a:p>
            <a:pPr algn="ctr">
              <a:lnSpc>
                <a:spcPts val="2000"/>
              </a:lnSpc>
            </a:pPr>
            <a:r>
              <a:rPr lang="en-AU" sz="2200" spc="-100" dirty="0">
                <a:solidFill>
                  <a:schemeClr val="bg1"/>
                </a:solidFill>
              </a:rPr>
              <a:t>(m</a:t>
            </a:r>
            <a:r>
              <a:rPr lang="en-AU" sz="2200" spc="-100" baseline="30000" dirty="0">
                <a:solidFill>
                  <a:schemeClr val="bg1"/>
                </a:solidFill>
              </a:rPr>
              <a:t>2</a:t>
            </a:r>
            <a:r>
              <a:rPr lang="en-AU" sz="2200" spc="-100" dirty="0">
                <a:solidFill>
                  <a:schemeClr val="bg1"/>
                </a:solidFill>
              </a:rPr>
              <a:t>)</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blipFill>
            <a:blip r:embed="rId5">
              <a:extLst>
                <a:ext uri="{BEBA8EAE-BF5A-486C-A8C5-ECC9F3942E4B}">
                  <a14:imgProps xmlns:a14="http://schemas.microsoft.com/office/drawing/2010/main">
                    <a14:imgLayer r:embed="rId6">
                      <a14:imgEffect>
                        <a14:brightnessContrast bright="-40000"/>
                      </a14:imgEffect>
                    </a14:imgLayer>
                  </a14:imgProps>
                </a:ext>
              </a:extLst>
            </a:blip>
            <a:srcRect/>
            <a:stretch>
              <a:fillRect l="-25003" t="-20557" r="-54047" b="-137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Pool</a:t>
            </a:r>
          </a:p>
          <a:p>
            <a:pPr algn="ctr">
              <a:lnSpc>
                <a:spcPts val="2000"/>
              </a:lnSpc>
            </a:pPr>
            <a:r>
              <a:rPr lang="en-AU" sz="2200" b="1" spc="-100" dirty="0">
                <a:solidFill>
                  <a:schemeClr val="accent3">
                    <a:lumMod val="50000"/>
                    <a:lumOff val="50000"/>
                  </a:schemeClr>
                </a:solidFill>
              </a:rPr>
              <a:t>pump type</a:t>
            </a:r>
            <a:endParaRPr lang="en-AU" sz="2200" spc="-100" dirty="0">
              <a:solidFill>
                <a:schemeClr val="bg1"/>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64047B70-F351-9534-836E-E2214A37E47D}"/>
              </a:ext>
            </a:extLst>
          </p:cNvPr>
          <p:cNvPicPr>
            <a:picLocks noChangeAspect="1"/>
          </p:cNvPicPr>
          <p:nvPr/>
        </p:nvPicPr>
        <p:blipFill rotWithShape="1">
          <a:blip r:embed="rId7">
            <a:clrChange>
              <a:clrFrom>
                <a:srgbClr val="FFFFFF"/>
              </a:clrFrom>
              <a:clrTo>
                <a:srgbClr val="FFFFFF">
                  <a:alpha val="0"/>
                </a:srgbClr>
              </a:clrTo>
            </a:clrChange>
            <a:duotone>
              <a:prstClr val="black"/>
              <a:schemeClr val="tx2">
                <a:tint val="45000"/>
                <a:satMod val="400000"/>
              </a:schemeClr>
            </a:duotone>
          </a:blip>
          <a:srcRect l="2586" r="2090"/>
          <a:stretch/>
        </p:blipFill>
        <p:spPr>
          <a:xfrm>
            <a:off x="8247926" y="361757"/>
            <a:ext cx="2960642" cy="3995221"/>
          </a:xfrm>
          <a:prstGeom prst="rect">
            <a:avLst/>
          </a:prstGeom>
        </p:spPr>
      </p:pic>
    </p:spTree>
    <p:extLst>
      <p:ext uri="{BB962C8B-B14F-4D97-AF65-F5344CB8AC3E}">
        <p14:creationId xmlns:p14="http://schemas.microsoft.com/office/powerpoint/2010/main" val="57103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59073"/>
          <a:stretch/>
        </p:blipFill>
        <p:spPr>
          <a:xfrm>
            <a:off x="0" y="0"/>
            <a:ext cx="12192000" cy="6669360"/>
          </a:xfrm>
          <a:prstGeom prst="rect">
            <a:avLst/>
          </a:prstGeom>
        </p:spPr>
      </p:pic>
      <p:cxnSp>
        <p:nvCxnSpPr>
          <p:cNvPr id="49" name="Straight Connector 48">
            <a:extLst>
              <a:ext uri="{FF2B5EF4-FFF2-40B4-BE49-F238E27FC236}">
                <a16:creationId xmlns:a16="http://schemas.microsoft.com/office/drawing/2014/main" id="{2FE107DF-2CEC-B899-08C3-2BD7B71E9D6D}"/>
              </a:ext>
            </a:extLst>
          </p:cNvPr>
          <p:cNvCxnSpPr>
            <a:cxnSpLocks/>
          </p:cNvCxnSpPr>
          <p:nvPr/>
        </p:nvCxnSpPr>
        <p:spPr>
          <a:xfrm flipV="1">
            <a:off x="3456582" y="4354845"/>
            <a:ext cx="4553562" cy="399258"/>
          </a:xfrm>
          <a:custGeom>
            <a:avLst/>
            <a:gdLst>
              <a:gd name="connsiteX0" fmla="*/ 0 w 4553562"/>
              <a:gd name="connsiteY0" fmla="*/ 0 h 399258"/>
              <a:gd name="connsiteX1" fmla="*/ 741580 w 4553562"/>
              <a:gd name="connsiteY1" fmla="*/ 65022 h 399258"/>
              <a:gd name="connsiteX2" fmla="*/ 1483160 w 4553562"/>
              <a:gd name="connsiteY2" fmla="*/ 130044 h 399258"/>
              <a:gd name="connsiteX3" fmla="*/ 1997062 w 4553562"/>
              <a:gd name="connsiteY3" fmla="*/ 175103 h 399258"/>
              <a:gd name="connsiteX4" fmla="*/ 2647571 w 4553562"/>
              <a:gd name="connsiteY4" fmla="*/ 232140 h 399258"/>
              <a:gd name="connsiteX5" fmla="*/ 3161473 w 4553562"/>
              <a:gd name="connsiteY5" fmla="*/ 277199 h 399258"/>
              <a:gd name="connsiteX6" fmla="*/ 3720911 w 4553562"/>
              <a:gd name="connsiteY6" fmla="*/ 326251 h 399258"/>
              <a:gd name="connsiteX7" fmla="*/ 4553562 w 4553562"/>
              <a:gd name="connsiteY7" fmla="*/ 399258 h 39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3562" h="399258" extrusionOk="0">
                <a:moveTo>
                  <a:pt x="0" y="0"/>
                </a:moveTo>
                <a:cubicBezTo>
                  <a:pt x="177901" y="-14160"/>
                  <a:pt x="490228" y="6257"/>
                  <a:pt x="741580" y="65022"/>
                </a:cubicBezTo>
                <a:cubicBezTo>
                  <a:pt x="992932" y="123787"/>
                  <a:pt x="1318706" y="111959"/>
                  <a:pt x="1483160" y="130044"/>
                </a:cubicBezTo>
                <a:cubicBezTo>
                  <a:pt x="1647614" y="148129"/>
                  <a:pt x="1844840" y="176139"/>
                  <a:pt x="1997062" y="175103"/>
                </a:cubicBezTo>
                <a:cubicBezTo>
                  <a:pt x="2149284" y="174067"/>
                  <a:pt x="2423090" y="217242"/>
                  <a:pt x="2647571" y="232140"/>
                </a:cubicBezTo>
                <a:cubicBezTo>
                  <a:pt x="2872052" y="247038"/>
                  <a:pt x="3017921" y="258850"/>
                  <a:pt x="3161473" y="277199"/>
                </a:cubicBezTo>
                <a:cubicBezTo>
                  <a:pt x="3305025" y="295549"/>
                  <a:pt x="3517801" y="315937"/>
                  <a:pt x="3720911" y="326251"/>
                </a:cubicBezTo>
                <a:cubicBezTo>
                  <a:pt x="3924021" y="336565"/>
                  <a:pt x="4287305" y="339120"/>
                  <a:pt x="4553562" y="39925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89A8696F-D951-31A6-EA46-DD6687897538}"/>
              </a:ext>
            </a:extLst>
          </p:cNvPr>
          <p:cNvCxnSpPr>
            <a:cxnSpLocks/>
          </p:cNvCxnSpPr>
          <p:nvPr/>
        </p:nvCxnSpPr>
        <p:spPr>
          <a:xfrm flipV="1">
            <a:off x="8119539" y="2939574"/>
            <a:ext cx="1707782" cy="145920"/>
          </a:xfrm>
          <a:custGeom>
            <a:avLst/>
            <a:gdLst>
              <a:gd name="connsiteX0" fmla="*/ 0 w 1707782"/>
              <a:gd name="connsiteY0" fmla="*/ 0 h 145920"/>
              <a:gd name="connsiteX1" fmla="*/ 603416 w 1707782"/>
              <a:gd name="connsiteY1" fmla="*/ 51558 h 145920"/>
              <a:gd name="connsiteX2" fmla="*/ 1206833 w 1707782"/>
              <a:gd name="connsiteY2" fmla="*/ 103117 h 145920"/>
              <a:gd name="connsiteX3" fmla="*/ 1707782 w 1707782"/>
              <a:gd name="connsiteY3" fmla="*/ 145920 h 145920"/>
            </a:gdLst>
            <a:ahLst/>
            <a:cxnLst>
              <a:cxn ang="0">
                <a:pos x="connsiteX0" y="connsiteY0"/>
              </a:cxn>
              <a:cxn ang="0">
                <a:pos x="connsiteX1" y="connsiteY1"/>
              </a:cxn>
              <a:cxn ang="0">
                <a:pos x="connsiteX2" y="connsiteY2"/>
              </a:cxn>
              <a:cxn ang="0">
                <a:pos x="connsiteX3" y="connsiteY3"/>
              </a:cxn>
            </a:cxnLst>
            <a:rect l="l" t="t" r="r" b="b"/>
            <a:pathLst>
              <a:path w="1707782" h="145920" extrusionOk="0">
                <a:moveTo>
                  <a:pt x="0" y="0"/>
                </a:moveTo>
                <a:cubicBezTo>
                  <a:pt x="173367" y="39282"/>
                  <a:pt x="386313" y="53281"/>
                  <a:pt x="603416" y="51558"/>
                </a:cubicBezTo>
                <a:cubicBezTo>
                  <a:pt x="820519" y="49835"/>
                  <a:pt x="946833" y="102188"/>
                  <a:pt x="1206833" y="103117"/>
                </a:cubicBezTo>
                <a:cubicBezTo>
                  <a:pt x="1466833" y="104046"/>
                  <a:pt x="1491481" y="146564"/>
                  <a:pt x="1707782" y="145920"/>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C20C3E85-EDDE-A1AF-0EC0-E39034260896}"/>
              </a:ext>
            </a:extLst>
          </p:cNvPr>
          <p:cNvCxnSpPr>
            <a:cxnSpLocks/>
          </p:cNvCxnSpPr>
          <p:nvPr/>
        </p:nvCxnSpPr>
        <p:spPr>
          <a:xfrm flipV="1">
            <a:off x="6369100" y="3258560"/>
            <a:ext cx="3183284" cy="271656"/>
          </a:xfrm>
          <a:custGeom>
            <a:avLst/>
            <a:gdLst>
              <a:gd name="connsiteX0" fmla="*/ 0 w 3183284"/>
              <a:gd name="connsiteY0" fmla="*/ 0 h 271656"/>
              <a:gd name="connsiteX1" fmla="*/ 700322 w 3183284"/>
              <a:gd name="connsiteY1" fmla="*/ 59764 h 271656"/>
              <a:gd name="connsiteX2" fmla="*/ 1400645 w 3183284"/>
              <a:gd name="connsiteY2" fmla="*/ 119529 h 271656"/>
              <a:gd name="connsiteX3" fmla="*/ 1941803 w 3183284"/>
              <a:gd name="connsiteY3" fmla="*/ 165710 h 271656"/>
              <a:gd name="connsiteX4" fmla="*/ 2578460 w 3183284"/>
              <a:gd name="connsiteY4" fmla="*/ 220041 h 271656"/>
              <a:gd name="connsiteX5" fmla="*/ 3183284 w 3183284"/>
              <a:gd name="connsiteY5" fmla="*/ 271656 h 2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284" h="271656" extrusionOk="0">
                <a:moveTo>
                  <a:pt x="0" y="0"/>
                </a:moveTo>
                <a:cubicBezTo>
                  <a:pt x="248375" y="40382"/>
                  <a:pt x="472217" y="18384"/>
                  <a:pt x="700322" y="59764"/>
                </a:cubicBezTo>
                <a:cubicBezTo>
                  <a:pt x="928427" y="101145"/>
                  <a:pt x="1251084" y="124012"/>
                  <a:pt x="1400645" y="119529"/>
                </a:cubicBezTo>
                <a:cubicBezTo>
                  <a:pt x="1550206" y="115046"/>
                  <a:pt x="1799926" y="139344"/>
                  <a:pt x="1941803" y="165710"/>
                </a:cubicBezTo>
                <a:cubicBezTo>
                  <a:pt x="2083680" y="192076"/>
                  <a:pt x="2341020" y="191395"/>
                  <a:pt x="2578460" y="220041"/>
                </a:cubicBezTo>
                <a:cubicBezTo>
                  <a:pt x="2815900" y="248687"/>
                  <a:pt x="2963442" y="256393"/>
                  <a:pt x="3183284" y="271656"/>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7" name="Straight Connector 6">
            <a:extLst>
              <a:ext uri="{FF2B5EF4-FFF2-40B4-BE49-F238E27FC236}">
                <a16:creationId xmlns:a16="http://schemas.microsoft.com/office/drawing/2014/main" id="{5705466E-2E6C-978B-664D-8562F659AD58}"/>
              </a:ext>
            </a:extLst>
          </p:cNvPr>
          <p:cNvCxnSpPr>
            <a:cxnSpLocks/>
          </p:cNvCxnSpPr>
          <p:nvPr/>
        </p:nvCxnSpPr>
        <p:spPr>
          <a:xfrm flipV="1">
            <a:off x="2607868" y="4011719"/>
            <a:ext cx="1543916" cy="131755"/>
          </a:xfrm>
          <a:custGeom>
            <a:avLst/>
            <a:gdLst>
              <a:gd name="connsiteX0" fmla="*/ 0 w 1543916"/>
              <a:gd name="connsiteY0" fmla="*/ 0 h 131755"/>
              <a:gd name="connsiteX1" fmla="*/ 545517 w 1543916"/>
              <a:gd name="connsiteY1" fmla="*/ 46553 h 131755"/>
              <a:gd name="connsiteX2" fmla="*/ 1091034 w 1543916"/>
              <a:gd name="connsiteY2" fmla="*/ 93107 h 131755"/>
              <a:gd name="connsiteX3" fmla="*/ 1543916 w 1543916"/>
              <a:gd name="connsiteY3" fmla="*/ 131755 h 131755"/>
            </a:gdLst>
            <a:ahLst/>
            <a:cxnLst>
              <a:cxn ang="0">
                <a:pos x="connsiteX0" y="connsiteY0"/>
              </a:cxn>
              <a:cxn ang="0">
                <a:pos x="connsiteX1" y="connsiteY1"/>
              </a:cxn>
              <a:cxn ang="0">
                <a:pos x="connsiteX2" y="connsiteY2"/>
              </a:cxn>
              <a:cxn ang="0">
                <a:pos x="connsiteX3" y="connsiteY3"/>
              </a:cxn>
            </a:cxnLst>
            <a:rect l="l" t="t" r="r" b="b"/>
            <a:pathLst>
              <a:path w="1543916" h="131755" extrusionOk="0">
                <a:moveTo>
                  <a:pt x="0" y="0"/>
                </a:moveTo>
                <a:cubicBezTo>
                  <a:pt x="153191" y="34253"/>
                  <a:pt x="434541" y="21458"/>
                  <a:pt x="545517" y="46553"/>
                </a:cubicBezTo>
                <a:cubicBezTo>
                  <a:pt x="656493" y="71648"/>
                  <a:pt x="937170" y="88271"/>
                  <a:pt x="1091034" y="93107"/>
                </a:cubicBezTo>
                <a:cubicBezTo>
                  <a:pt x="1244898" y="97943"/>
                  <a:pt x="1348855" y="100931"/>
                  <a:pt x="1543916" y="13175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E5C89F32-ED0F-7058-9344-394AD50A7249}"/>
              </a:ext>
            </a:extLst>
          </p:cNvPr>
          <p:cNvCxnSpPr>
            <a:cxnSpLocks/>
          </p:cNvCxnSpPr>
          <p:nvPr/>
        </p:nvCxnSpPr>
        <p:spPr>
          <a:xfrm flipV="1">
            <a:off x="3491939" y="4754103"/>
            <a:ext cx="4491325" cy="393801"/>
          </a:xfrm>
          <a:custGeom>
            <a:avLst/>
            <a:gdLst>
              <a:gd name="connsiteX0" fmla="*/ 0 w 4491325"/>
              <a:gd name="connsiteY0" fmla="*/ 0 h 393801"/>
              <a:gd name="connsiteX1" fmla="*/ 731444 w 4491325"/>
              <a:gd name="connsiteY1" fmla="*/ 64133 h 393801"/>
              <a:gd name="connsiteX2" fmla="*/ 1462889 w 4491325"/>
              <a:gd name="connsiteY2" fmla="*/ 128267 h 393801"/>
              <a:gd name="connsiteX3" fmla="*/ 1969767 w 4491325"/>
              <a:gd name="connsiteY3" fmla="*/ 172710 h 393801"/>
              <a:gd name="connsiteX4" fmla="*/ 2611385 w 4491325"/>
              <a:gd name="connsiteY4" fmla="*/ 228967 h 393801"/>
              <a:gd name="connsiteX5" fmla="*/ 3118263 w 4491325"/>
              <a:gd name="connsiteY5" fmla="*/ 273410 h 393801"/>
              <a:gd name="connsiteX6" fmla="*/ 3670054 w 4491325"/>
              <a:gd name="connsiteY6" fmla="*/ 321792 h 393801"/>
              <a:gd name="connsiteX7" fmla="*/ 4491325 w 4491325"/>
              <a:gd name="connsiteY7" fmla="*/ 393801 h 3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1325" h="393801" extrusionOk="0">
                <a:moveTo>
                  <a:pt x="0" y="0"/>
                </a:moveTo>
                <a:cubicBezTo>
                  <a:pt x="162860" y="8989"/>
                  <a:pt x="574678" y="19338"/>
                  <a:pt x="731444" y="64133"/>
                </a:cubicBezTo>
                <a:cubicBezTo>
                  <a:pt x="888210" y="108929"/>
                  <a:pt x="1139197" y="119694"/>
                  <a:pt x="1462889" y="128267"/>
                </a:cubicBezTo>
                <a:cubicBezTo>
                  <a:pt x="1786581" y="136839"/>
                  <a:pt x="1849102" y="184428"/>
                  <a:pt x="1969767" y="172710"/>
                </a:cubicBezTo>
                <a:cubicBezTo>
                  <a:pt x="2090432" y="160992"/>
                  <a:pt x="2450063" y="231565"/>
                  <a:pt x="2611385" y="228967"/>
                </a:cubicBezTo>
                <a:cubicBezTo>
                  <a:pt x="2772707" y="226369"/>
                  <a:pt x="2908994" y="269381"/>
                  <a:pt x="3118263" y="273410"/>
                </a:cubicBezTo>
                <a:cubicBezTo>
                  <a:pt x="3327531" y="277439"/>
                  <a:pt x="3441953" y="309338"/>
                  <a:pt x="3670054" y="321792"/>
                </a:cubicBezTo>
                <a:cubicBezTo>
                  <a:pt x="3898155" y="334246"/>
                  <a:pt x="4253995" y="409567"/>
                  <a:pt x="4491325" y="39380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1B37ED69-3372-A6C9-A1A6-B19E86B78A20}"/>
              </a:ext>
            </a:extLst>
          </p:cNvPr>
          <p:cNvCxnSpPr>
            <a:cxnSpLocks/>
          </p:cNvCxnSpPr>
          <p:nvPr/>
        </p:nvCxnSpPr>
        <p:spPr>
          <a:xfrm flipV="1">
            <a:off x="3518819" y="4936656"/>
            <a:ext cx="6609629" cy="579535"/>
          </a:xfrm>
          <a:custGeom>
            <a:avLst/>
            <a:gdLst>
              <a:gd name="connsiteX0" fmla="*/ 0 w 6609629"/>
              <a:gd name="connsiteY0" fmla="*/ 0 h 579535"/>
              <a:gd name="connsiteX1" fmla="*/ 793155 w 6609629"/>
              <a:gd name="connsiteY1" fmla="*/ 69544 h 579535"/>
              <a:gd name="connsiteX2" fmla="*/ 1586311 w 6609629"/>
              <a:gd name="connsiteY2" fmla="*/ 139088 h 579535"/>
              <a:gd name="connsiteX3" fmla="*/ 2048985 w 6609629"/>
              <a:gd name="connsiteY3" fmla="*/ 179656 h 579535"/>
              <a:gd name="connsiteX4" fmla="*/ 2709948 w 6609629"/>
              <a:gd name="connsiteY4" fmla="*/ 237609 h 579535"/>
              <a:gd name="connsiteX5" fmla="*/ 3172622 w 6609629"/>
              <a:gd name="connsiteY5" fmla="*/ 278177 h 579535"/>
              <a:gd name="connsiteX6" fmla="*/ 3701392 w 6609629"/>
              <a:gd name="connsiteY6" fmla="*/ 324540 h 579535"/>
              <a:gd name="connsiteX7" fmla="*/ 4230163 w 6609629"/>
              <a:gd name="connsiteY7" fmla="*/ 370902 h 579535"/>
              <a:gd name="connsiteX8" fmla="*/ 5023318 w 6609629"/>
              <a:gd name="connsiteY8" fmla="*/ 440447 h 579535"/>
              <a:gd name="connsiteX9" fmla="*/ 5816474 w 6609629"/>
              <a:gd name="connsiteY9" fmla="*/ 509991 h 579535"/>
              <a:gd name="connsiteX10" fmla="*/ 6609629 w 6609629"/>
              <a:gd name="connsiteY10" fmla="*/ 579535 h 5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9629" h="579535" extrusionOk="0">
                <a:moveTo>
                  <a:pt x="0" y="0"/>
                </a:moveTo>
                <a:cubicBezTo>
                  <a:pt x="311693" y="-6901"/>
                  <a:pt x="622935" y="28032"/>
                  <a:pt x="793155" y="69544"/>
                </a:cubicBezTo>
                <a:cubicBezTo>
                  <a:pt x="963375" y="111056"/>
                  <a:pt x="1381392" y="84781"/>
                  <a:pt x="1586311" y="139088"/>
                </a:cubicBezTo>
                <a:cubicBezTo>
                  <a:pt x="1791229" y="193396"/>
                  <a:pt x="1895286" y="156518"/>
                  <a:pt x="2048985" y="179656"/>
                </a:cubicBezTo>
                <a:cubicBezTo>
                  <a:pt x="2202684" y="202793"/>
                  <a:pt x="2481687" y="184784"/>
                  <a:pt x="2709948" y="237609"/>
                </a:cubicBezTo>
                <a:cubicBezTo>
                  <a:pt x="2938209" y="290434"/>
                  <a:pt x="3039353" y="288894"/>
                  <a:pt x="3172622" y="278177"/>
                </a:cubicBezTo>
                <a:cubicBezTo>
                  <a:pt x="3305891" y="267460"/>
                  <a:pt x="3498625" y="319599"/>
                  <a:pt x="3701392" y="324540"/>
                </a:cubicBezTo>
                <a:cubicBezTo>
                  <a:pt x="3904159" y="329480"/>
                  <a:pt x="4060313" y="347954"/>
                  <a:pt x="4230163" y="370902"/>
                </a:cubicBezTo>
                <a:cubicBezTo>
                  <a:pt x="4400013" y="393851"/>
                  <a:pt x="4693302" y="387777"/>
                  <a:pt x="5023318" y="440447"/>
                </a:cubicBezTo>
                <a:cubicBezTo>
                  <a:pt x="5353334" y="493116"/>
                  <a:pt x="5647190" y="490096"/>
                  <a:pt x="5816474" y="509991"/>
                </a:cubicBezTo>
                <a:cubicBezTo>
                  <a:pt x="5985758" y="529886"/>
                  <a:pt x="6441893" y="532791"/>
                  <a:pt x="6609629" y="57953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7DFDEB77-2522-21C1-BABF-E6F45F74EE9C}"/>
              </a:ext>
            </a:extLst>
          </p:cNvPr>
          <p:cNvCxnSpPr>
            <a:cxnSpLocks/>
          </p:cNvCxnSpPr>
          <p:nvPr/>
        </p:nvCxnSpPr>
        <p:spPr>
          <a:xfrm flipV="1">
            <a:off x="3863752" y="5660853"/>
            <a:ext cx="1368152" cy="116756"/>
          </a:xfrm>
          <a:custGeom>
            <a:avLst/>
            <a:gdLst>
              <a:gd name="connsiteX0" fmla="*/ 0 w 1368152"/>
              <a:gd name="connsiteY0" fmla="*/ 0 h 116756"/>
              <a:gd name="connsiteX1" fmla="*/ 711439 w 1368152"/>
              <a:gd name="connsiteY1" fmla="*/ 60713 h 116756"/>
              <a:gd name="connsiteX2" fmla="*/ 1368152 w 1368152"/>
              <a:gd name="connsiteY2" fmla="*/ 116756 h 116756"/>
            </a:gdLst>
            <a:ahLst/>
            <a:cxnLst>
              <a:cxn ang="0">
                <a:pos x="connsiteX0" y="connsiteY0"/>
              </a:cxn>
              <a:cxn ang="0">
                <a:pos x="connsiteX1" y="connsiteY1"/>
              </a:cxn>
              <a:cxn ang="0">
                <a:pos x="connsiteX2" y="connsiteY2"/>
              </a:cxn>
            </a:cxnLst>
            <a:rect l="l" t="t" r="r" b="b"/>
            <a:pathLst>
              <a:path w="1368152" h="116756" extrusionOk="0">
                <a:moveTo>
                  <a:pt x="0" y="0"/>
                </a:moveTo>
                <a:cubicBezTo>
                  <a:pt x="327335" y="33919"/>
                  <a:pt x="418251" y="71291"/>
                  <a:pt x="711439" y="60713"/>
                </a:cubicBezTo>
                <a:cubicBezTo>
                  <a:pt x="1004627" y="50135"/>
                  <a:pt x="1213720" y="99519"/>
                  <a:pt x="1368152" y="116756"/>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820D7AAB-F159-08E6-92B5-5AF27182181A}"/>
              </a:ext>
            </a:extLst>
          </p:cNvPr>
          <p:cNvCxnSpPr>
            <a:cxnSpLocks/>
          </p:cNvCxnSpPr>
          <p:nvPr/>
        </p:nvCxnSpPr>
        <p:spPr>
          <a:xfrm flipV="1">
            <a:off x="3620013" y="5608436"/>
            <a:ext cx="6609629" cy="579535"/>
          </a:xfrm>
          <a:custGeom>
            <a:avLst/>
            <a:gdLst>
              <a:gd name="connsiteX0" fmla="*/ 0 w 6609629"/>
              <a:gd name="connsiteY0" fmla="*/ 0 h 579535"/>
              <a:gd name="connsiteX1" fmla="*/ 793155 w 6609629"/>
              <a:gd name="connsiteY1" fmla="*/ 69544 h 579535"/>
              <a:gd name="connsiteX2" fmla="*/ 1586311 w 6609629"/>
              <a:gd name="connsiteY2" fmla="*/ 139088 h 579535"/>
              <a:gd name="connsiteX3" fmla="*/ 2048985 w 6609629"/>
              <a:gd name="connsiteY3" fmla="*/ 179656 h 579535"/>
              <a:gd name="connsiteX4" fmla="*/ 2709948 w 6609629"/>
              <a:gd name="connsiteY4" fmla="*/ 237609 h 579535"/>
              <a:gd name="connsiteX5" fmla="*/ 3172622 w 6609629"/>
              <a:gd name="connsiteY5" fmla="*/ 278177 h 579535"/>
              <a:gd name="connsiteX6" fmla="*/ 3701392 w 6609629"/>
              <a:gd name="connsiteY6" fmla="*/ 324540 h 579535"/>
              <a:gd name="connsiteX7" fmla="*/ 4230163 w 6609629"/>
              <a:gd name="connsiteY7" fmla="*/ 370902 h 579535"/>
              <a:gd name="connsiteX8" fmla="*/ 5023318 w 6609629"/>
              <a:gd name="connsiteY8" fmla="*/ 440447 h 579535"/>
              <a:gd name="connsiteX9" fmla="*/ 5816474 w 6609629"/>
              <a:gd name="connsiteY9" fmla="*/ 509991 h 579535"/>
              <a:gd name="connsiteX10" fmla="*/ 6609629 w 6609629"/>
              <a:gd name="connsiteY10" fmla="*/ 579535 h 5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09629" h="579535" extrusionOk="0">
                <a:moveTo>
                  <a:pt x="0" y="0"/>
                </a:moveTo>
                <a:cubicBezTo>
                  <a:pt x="311693" y="-6901"/>
                  <a:pt x="622935" y="28032"/>
                  <a:pt x="793155" y="69544"/>
                </a:cubicBezTo>
                <a:cubicBezTo>
                  <a:pt x="963375" y="111056"/>
                  <a:pt x="1381392" y="84781"/>
                  <a:pt x="1586311" y="139088"/>
                </a:cubicBezTo>
                <a:cubicBezTo>
                  <a:pt x="1791229" y="193396"/>
                  <a:pt x="1895286" y="156518"/>
                  <a:pt x="2048985" y="179656"/>
                </a:cubicBezTo>
                <a:cubicBezTo>
                  <a:pt x="2202684" y="202793"/>
                  <a:pt x="2481687" y="184784"/>
                  <a:pt x="2709948" y="237609"/>
                </a:cubicBezTo>
                <a:cubicBezTo>
                  <a:pt x="2938209" y="290434"/>
                  <a:pt x="3039353" y="288894"/>
                  <a:pt x="3172622" y="278177"/>
                </a:cubicBezTo>
                <a:cubicBezTo>
                  <a:pt x="3305891" y="267460"/>
                  <a:pt x="3498625" y="319599"/>
                  <a:pt x="3701392" y="324540"/>
                </a:cubicBezTo>
                <a:cubicBezTo>
                  <a:pt x="3904159" y="329480"/>
                  <a:pt x="4060313" y="347954"/>
                  <a:pt x="4230163" y="370902"/>
                </a:cubicBezTo>
                <a:cubicBezTo>
                  <a:pt x="4400013" y="393851"/>
                  <a:pt x="4693302" y="387777"/>
                  <a:pt x="5023318" y="440447"/>
                </a:cubicBezTo>
                <a:cubicBezTo>
                  <a:pt x="5353334" y="493116"/>
                  <a:pt x="5647190" y="490096"/>
                  <a:pt x="5816474" y="509991"/>
                </a:cubicBezTo>
                <a:cubicBezTo>
                  <a:pt x="5985758" y="529886"/>
                  <a:pt x="6441893" y="532791"/>
                  <a:pt x="6609629" y="579535"/>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FF155E54-F7AF-2CA5-2818-456C4A18632A}"/>
              </a:ext>
            </a:extLst>
          </p:cNvPr>
          <p:cNvCxnSpPr>
            <a:cxnSpLocks/>
          </p:cNvCxnSpPr>
          <p:nvPr/>
        </p:nvCxnSpPr>
        <p:spPr>
          <a:xfrm flipV="1">
            <a:off x="3935760" y="6347064"/>
            <a:ext cx="1224136" cy="104466"/>
          </a:xfrm>
          <a:custGeom>
            <a:avLst/>
            <a:gdLst>
              <a:gd name="connsiteX0" fmla="*/ 0 w 1224136"/>
              <a:gd name="connsiteY0" fmla="*/ 0 h 104466"/>
              <a:gd name="connsiteX1" fmla="*/ 636551 w 1224136"/>
              <a:gd name="connsiteY1" fmla="*/ 54322 h 104466"/>
              <a:gd name="connsiteX2" fmla="*/ 1224136 w 1224136"/>
              <a:gd name="connsiteY2" fmla="*/ 104466 h 104466"/>
            </a:gdLst>
            <a:ahLst/>
            <a:cxnLst>
              <a:cxn ang="0">
                <a:pos x="connsiteX0" y="connsiteY0"/>
              </a:cxn>
              <a:cxn ang="0">
                <a:pos x="connsiteX1" y="connsiteY1"/>
              </a:cxn>
              <a:cxn ang="0">
                <a:pos x="connsiteX2" y="connsiteY2"/>
              </a:cxn>
            </a:cxnLst>
            <a:rect l="l" t="t" r="r" b="b"/>
            <a:pathLst>
              <a:path w="1224136" h="104466" extrusionOk="0">
                <a:moveTo>
                  <a:pt x="0" y="0"/>
                </a:moveTo>
                <a:cubicBezTo>
                  <a:pt x="239493" y="40438"/>
                  <a:pt x="448677" y="53562"/>
                  <a:pt x="636551" y="54322"/>
                </a:cubicBezTo>
                <a:cubicBezTo>
                  <a:pt x="824425" y="55082"/>
                  <a:pt x="1042801" y="75969"/>
                  <a:pt x="1224136" y="104466"/>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40780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2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300"/>
                                        <p:tgtEl>
                                          <p:spTgt spid="52"/>
                                        </p:tgtEl>
                                      </p:cBhvr>
                                    </p:animEffect>
                                  </p:childTnLst>
                                </p:cTn>
                              </p:par>
                            </p:childTnLst>
                          </p:cTn>
                        </p:par>
                        <p:par>
                          <p:cTn id="13" fill="hold">
                            <p:stCondLst>
                              <p:cond delay="3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left)">
                                      <p:cBhvr>
                                        <p:cTn id="21" dur="35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3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400"/>
                                        <p:tgtEl>
                                          <p:spTgt spid="13"/>
                                        </p:tgtEl>
                                      </p:cBhvr>
                                    </p:animEffect>
                                  </p:childTnLst>
                                </p:cTn>
                              </p:par>
                            </p:childTnLst>
                          </p:cTn>
                        </p:par>
                        <p:par>
                          <p:cTn id="32" fill="hold">
                            <p:stCondLst>
                              <p:cond delay="4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2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400"/>
                                        <p:tgtEl>
                                          <p:spTgt spid="17"/>
                                        </p:tgtEl>
                                      </p:cBhvr>
                                    </p:animEffect>
                                  </p:childTnLst>
                                </p:cTn>
                              </p:par>
                            </p:childTnLst>
                          </p:cTn>
                        </p:par>
                        <p:par>
                          <p:cTn id="41" fill="hold">
                            <p:stCondLst>
                              <p:cond delay="4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2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193D7629-3462-4EF1-B4A1-19BCB1A7D4E0}"/>
              </a:ext>
            </a:extLst>
          </p:cNvPr>
          <p:cNvPicPr>
            <a:picLocks noChangeAspect="1"/>
          </p:cNvPicPr>
          <p:nvPr/>
        </p:nvPicPr>
        <p:blipFill>
          <a:blip r:embed="rId3"/>
          <a:stretch>
            <a:fillRect/>
          </a:stretch>
        </p:blipFill>
        <p:spPr>
          <a:xfrm>
            <a:off x="2309644" y="930093"/>
            <a:ext cx="2222500" cy="2222500"/>
          </a:xfrm>
          <a:prstGeom prst="rect">
            <a:avLst/>
          </a:prstGeom>
        </p:spPr>
      </p:pic>
      <p:pic>
        <p:nvPicPr>
          <p:cNvPr id="9" name="Picture 8" descr="Icon&#10;&#10;Description automatically generated">
            <a:extLst>
              <a:ext uri="{FF2B5EF4-FFF2-40B4-BE49-F238E27FC236}">
                <a16:creationId xmlns:a16="http://schemas.microsoft.com/office/drawing/2014/main" id="{6D2EF87C-0BAA-C12E-4F19-450570D34AC5}"/>
              </a:ext>
            </a:extLst>
          </p:cNvPr>
          <p:cNvPicPr>
            <a:picLocks noChangeAspect="1"/>
          </p:cNvPicPr>
          <p:nvPr/>
        </p:nvPicPr>
        <p:blipFill>
          <a:blip r:embed="rId4"/>
          <a:stretch>
            <a:fillRect/>
          </a:stretch>
        </p:blipFill>
        <p:spPr>
          <a:xfrm>
            <a:off x="2309644" y="3705407"/>
            <a:ext cx="2222500" cy="2222500"/>
          </a:xfrm>
          <a:prstGeom prst="rect">
            <a:avLst/>
          </a:prstGeom>
        </p:spPr>
      </p:pic>
      <p:pic>
        <p:nvPicPr>
          <p:cNvPr id="11" name="Picture 10" descr="Shape&#10;&#10;Description automatically generated">
            <a:extLst>
              <a:ext uri="{FF2B5EF4-FFF2-40B4-BE49-F238E27FC236}">
                <a16:creationId xmlns:a16="http://schemas.microsoft.com/office/drawing/2014/main" id="{E1CC1001-F094-BA5D-FF54-DB893905EA66}"/>
              </a:ext>
            </a:extLst>
          </p:cNvPr>
          <p:cNvPicPr>
            <a:picLocks noChangeAspect="1"/>
          </p:cNvPicPr>
          <p:nvPr/>
        </p:nvPicPr>
        <p:blipFill>
          <a:blip r:embed="rId5"/>
          <a:stretch>
            <a:fillRect/>
          </a:stretch>
        </p:blipFill>
        <p:spPr>
          <a:xfrm>
            <a:off x="5340350" y="3048000"/>
            <a:ext cx="4699000" cy="38100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EE99A30C-C422-4B67-CD83-D90ADE821BBE}"/>
              </a:ext>
            </a:extLst>
          </p:cNvPr>
          <p:cNvPicPr>
            <a:picLocks noChangeAspect="1"/>
          </p:cNvPicPr>
          <p:nvPr/>
        </p:nvPicPr>
        <p:blipFill>
          <a:blip r:embed="rId6"/>
          <a:stretch>
            <a:fillRect/>
          </a:stretch>
        </p:blipFill>
        <p:spPr>
          <a:xfrm>
            <a:off x="7312228" y="136343"/>
            <a:ext cx="3175000" cy="3810000"/>
          </a:xfrm>
          <a:prstGeom prst="rect">
            <a:avLst/>
          </a:prstGeom>
        </p:spPr>
      </p:pic>
    </p:spTree>
    <p:extLst>
      <p:ext uri="{BB962C8B-B14F-4D97-AF65-F5344CB8AC3E}">
        <p14:creationId xmlns:p14="http://schemas.microsoft.com/office/powerpoint/2010/main" val="132467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682" b="32390"/>
          <a:stretch/>
        </p:blipFill>
        <p:spPr>
          <a:xfrm>
            <a:off x="0" y="0"/>
            <a:ext cx="12192000" cy="6669360"/>
          </a:xfrm>
          <a:prstGeom prst="rect">
            <a:avLst/>
          </a:prstGeom>
        </p:spPr>
      </p:pic>
      <p:sp>
        <p:nvSpPr>
          <p:cNvPr id="2" name="Rectangle 1">
            <a:extLst>
              <a:ext uri="{FF2B5EF4-FFF2-40B4-BE49-F238E27FC236}">
                <a16:creationId xmlns:a16="http://schemas.microsoft.com/office/drawing/2014/main" id="{A79DD7A5-D340-A301-8BD4-36DA91D7D467}"/>
              </a:ext>
            </a:extLst>
          </p:cNvPr>
          <p:cNvSpPr/>
          <p:nvPr/>
        </p:nvSpPr>
        <p:spPr>
          <a:xfrm rot="10800000">
            <a:off x="0" y="0"/>
            <a:ext cx="12192000" cy="2636912"/>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6E3BE6BB-F5D5-C4BC-2378-4D5C33D30124}"/>
              </a:ext>
            </a:extLst>
          </p:cNvPr>
          <p:cNvSpPr/>
          <p:nvPr/>
        </p:nvSpPr>
        <p:spPr>
          <a:xfrm>
            <a:off x="0" y="4149080"/>
            <a:ext cx="12192000" cy="2708919"/>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
        <p:nvSpPr>
          <p:cNvPr id="4" name="Rectangle 3">
            <a:extLst>
              <a:ext uri="{FF2B5EF4-FFF2-40B4-BE49-F238E27FC236}">
                <a16:creationId xmlns:a16="http://schemas.microsoft.com/office/drawing/2014/main" id="{5989101D-1C64-1EB1-336E-852272E3DBA9}"/>
              </a:ext>
            </a:extLst>
          </p:cNvPr>
          <p:cNvSpPr/>
          <p:nvPr/>
        </p:nvSpPr>
        <p:spPr>
          <a:xfrm rot="-300000">
            <a:off x="3536885" y="2716859"/>
            <a:ext cx="4963001" cy="1232515"/>
          </a:xfrm>
          <a:custGeom>
            <a:avLst/>
            <a:gdLst>
              <a:gd name="connsiteX0" fmla="*/ 0 w 4963001"/>
              <a:gd name="connsiteY0" fmla="*/ 0 h 1232515"/>
              <a:gd name="connsiteX1" fmla="*/ 570745 w 4963001"/>
              <a:gd name="connsiteY1" fmla="*/ 0 h 1232515"/>
              <a:gd name="connsiteX2" fmla="*/ 1042230 w 4963001"/>
              <a:gd name="connsiteY2" fmla="*/ 0 h 1232515"/>
              <a:gd name="connsiteX3" fmla="*/ 1761865 w 4963001"/>
              <a:gd name="connsiteY3" fmla="*/ 0 h 1232515"/>
              <a:gd name="connsiteX4" fmla="*/ 2332610 w 4963001"/>
              <a:gd name="connsiteY4" fmla="*/ 0 h 1232515"/>
              <a:gd name="connsiteX5" fmla="*/ 2903356 w 4963001"/>
              <a:gd name="connsiteY5" fmla="*/ 0 h 1232515"/>
              <a:gd name="connsiteX6" fmla="*/ 3622991 w 4963001"/>
              <a:gd name="connsiteY6" fmla="*/ 0 h 1232515"/>
              <a:gd name="connsiteX7" fmla="*/ 4144106 w 4963001"/>
              <a:gd name="connsiteY7" fmla="*/ 0 h 1232515"/>
              <a:gd name="connsiteX8" fmla="*/ 4963001 w 4963001"/>
              <a:gd name="connsiteY8" fmla="*/ 0 h 1232515"/>
              <a:gd name="connsiteX9" fmla="*/ 4963001 w 4963001"/>
              <a:gd name="connsiteY9" fmla="*/ 640908 h 1232515"/>
              <a:gd name="connsiteX10" fmla="*/ 4963001 w 4963001"/>
              <a:gd name="connsiteY10" fmla="*/ 1232515 h 1232515"/>
              <a:gd name="connsiteX11" fmla="*/ 4342626 w 4963001"/>
              <a:gd name="connsiteY11" fmla="*/ 1232515 h 1232515"/>
              <a:gd name="connsiteX12" fmla="*/ 3771881 w 4963001"/>
              <a:gd name="connsiteY12" fmla="*/ 1232515 h 1232515"/>
              <a:gd name="connsiteX13" fmla="*/ 3052246 w 4963001"/>
              <a:gd name="connsiteY13" fmla="*/ 1232515 h 1232515"/>
              <a:gd name="connsiteX14" fmla="*/ 2332610 w 4963001"/>
              <a:gd name="connsiteY14" fmla="*/ 1232515 h 1232515"/>
              <a:gd name="connsiteX15" fmla="*/ 1811495 w 4963001"/>
              <a:gd name="connsiteY15" fmla="*/ 1232515 h 1232515"/>
              <a:gd name="connsiteX16" fmla="*/ 1191120 w 4963001"/>
              <a:gd name="connsiteY16" fmla="*/ 1232515 h 1232515"/>
              <a:gd name="connsiteX17" fmla="*/ 0 w 4963001"/>
              <a:gd name="connsiteY17" fmla="*/ 1232515 h 1232515"/>
              <a:gd name="connsiteX18" fmla="*/ 0 w 4963001"/>
              <a:gd name="connsiteY18" fmla="*/ 616258 h 1232515"/>
              <a:gd name="connsiteX19" fmla="*/ 0 w 4963001"/>
              <a:gd name="connsiteY19" fmla="*/ 0 h 123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63001" h="1232515" extrusionOk="0">
                <a:moveTo>
                  <a:pt x="0" y="0"/>
                </a:moveTo>
                <a:cubicBezTo>
                  <a:pt x="149863" y="-16720"/>
                  <a:pt x="388635" y="-18117"/>
                  <a:pt x="570745" y="0"/>
                </a:cubicBezTo>
                <a:cubicBezTo>
                  <a:pt x="752855" y="18117"/>
                  <a:pt x="877182" y="-3471"/>
                  <a:pt x="1042230" y="0"/>
                </a:cubicBezTo>
                <a:cubicBezTo>
                  <a:pt x="1207278" y="3471"/>
                  <a:pt x="1446713" y="-25637"/>
                  <a:pt x="1761865" y="0"/>
                </a:cubicBezTo>
                <a:cubicBezTo>
                  <a:pt x="2077018" y="25637"/>
                  <a:pt x="2184031" y="-11656"/>
                  <a:pt x="2332610" y="0"/>
                </a:cubicBezTo>
                <a:cubicBezTo>
                  <a:pt x="2481190" y="11656"/>
                  <a:pt x="2639571" y="-13521"/>
                  <a:pt x="2903356" y="0"/>
                </a:cubicBezTo>
                <a:cubicBezTo>
                  <a:pt x="3167141" y="13521"/>
                  <a:pt x="3407109" y="-27934"/>
                  <a:pt x="3622991" y="0"/>
                </a:cubicBezTo>
                <a:cubicBezTo>
                  <a:pt x="3838873" y="27934"/>
                  <a:pt x="3975552" y="-328"/>
                  <a:pt x="4144106" y="0"/>
                </a:cubicBezTo>
                <a:cubicBezTo>
                  <a:pt x="4312660" y="328"/>
                  <a:pt x="4640101" y="-22436"/>
                  <a:pt x="4963001" y="0"/>
                </a:cubicBezTo>
                <a:cubicBezTo>
                  <a:pt x="4987250" y="139124"/>
                  <a:pt x="4982025" y="499259"/>
                  <a:pt x="4963001" y="640908"/>
                </a:cubicBezTo>
                <a:cubicBezTo>
                  <a:pt x="4943977" y="782557"/>
                  <a:pt x="4968247" y="1043392"/>
                  <a:pt x="4963001" y="1232515"/>
                </a:cubicBezTo>
                <a:cubicBezTo>
                  <a:pt x="4739625" y="1226753"/>
                  <a:pt x="4523538" y="1205600"/>
                  <a:pt x="4342626" y="1232515"/>
                </a:cubicBezTo>
                <a:cubicBezTo>
                  <a:pt x="4161715" y="1259430"/>
                  <a:pt x="3949713" y="1222868"/>
                  <a:pt x="3771881" y="1232515"/>
                </a:cubicBezTo>
                <a:cubicBezTo>
                  <a:pt x="3594049" y="1242162"/>
                  <a:pt x="3357618" y="1234751"/>
                  <a:pt x="3052246" y="1232515"/>
                </a:cubicBezTo>
                <a:cubicBezTo>
                  <a:pt x="2746875" y="1230279"/>
                  <a:pt x="2493854" y="1223137"/>
                  <a:pt x="2332610" y="1232515"/>
                </a:cubicBezTo>
                <a:cubicBezTo>
                  <a:pt x="2171366" y="1241893"/>
                  <a:pt x="2052126" y="1234428"/>
                  <a:pt x="1811495" y="1232515"/>
                </a:cubicBezTo>
                <a:cubicBezTo>
                  <a:pt x="1570864" y="1230602"/>
                  <a:pt x="1462592" y="1233168"/>
                  <a:pt x="1191120" y="1232515"/>
                </a:cubicBezTo>
                <a:cubicBezTo>
                  <a:pt x="919648" y="1231862"/>
                  <a:pt x="253995" y="1236551"/>
                  <a:pt x="0" y="1232515"/>
                </a:cubicBezTo>
                <a:cubicBezTo>
                  <a:pt x="-14518" y="1010297"/>
                  <a:pt x="-28015" y="769419"/>
                  <a:pt x="0" y="616258"/>
                </a:cubicBezTo>
                <a:cubicBezTo>
                  <a:pt x="28015" y="463097"/>
                  <a:pt x="-15570" y="158357"/>
                  <a:pt x="0" y="0"/>
                </a:cubicBezTo>
                <a:close/>
              </a:path>
            </a:pathLst>
          </a:custGeom>
          <a:noFill/>
          <a:ln w="190500">
            <a:solidFill>
              <a:srgbClr val="00FF00">
                <a:alpha val="5000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9302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682" b="32390"/>
          <a:stretch/>
        </p:blipFill>
        <p:spPr>
          <a:xfrm>
            <a:off x="0" y="0"/>
            <a:ext cx="12192000" cy="6669360"/>
          </a:xfrm>
          <a:prstGeom prst="rect">
            <a:avLst/>
          </a:prstGeom>
        </p:spPr>
      </p:pic>
      <p:sp>
        <p:nvSpPr>
          <p:cNvPr id="2" name="Rectangle 1">
            <a:extLst>
              <a:ext uri="{FF2B5EF4-FFF2-40B4-BE49-F238E27FC236}">
                <a16:creationId xmlns:a16="http://schemas.microsoft.com/office/drawing/2014/main" id="{A79DD7A5-D340-A301-8BD4-36DA91D7D467}"/>
              </a:ext>
            </a:extLst>
          </p:cNvPr>
          <p:cNvSpPr/>
          <p:nvPr/>
        </p:nvSpPr>
        <p:spPr>
          <a:xfrm rot="10800000">
            <a:off x="0" y="0"/>
            <a:ext cx="12192000" cy="4221088"/>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6E3BE6BB-F5D5-C4BC-2378-4D5C33D30124}"/>
              </a:ext>
            </a:extLst>
          </p:cNvPr>
          <p:cNvSpPr/>
          <p:nvPr/>
        </p:nvSpPr>
        <p:spPr>
          <a:xfrm>
            <a:off x="0" y="6093296"/>
            <a:ext cx="12192000" cy="764703"/>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
        <p:nvSpPr>
          <p:cNvPr id="5" name="Freeform: Shape 4">
            <a:extLst>
              <a:ext uri="{FF2B5EF4-FFF2-40B4-BE49-F238E27FC236}">
                <a16:creationId xmlns:a16="http://schemas.microsoft.com/office/drawing/2014/main" id="{8D13AD56-9A18-C7B6-6419-3014FC28BCAC}"/>
              </a:ext>
            </a:extLst>
          </p:cNvPr>
          <p:cNvSpPr>
            <a:spLocks noChangeAspect="1"/>
          </p:cNvSpPr>
          <p:nvPr/>
        </p:nvSpPr>
        <p:spPr>
          <a:xfrm rot="21300000">
            <a:off x="2255325" y="4327765"/>
            <a:ext cx="1280104" cy="480351"/>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flat">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5316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445A703E-4F65-EC76-13AE-5FA3F175D15B}"/>
              </a:ext>
            </a:extLst>
          </p:cNvPr>
          <p:cNvSpPr>
            <a:spLocks noChangeAspect="1"/>
          </p:cNvSpPr>
          <p:nvPr/>
        </p:nvSpPr>
        <p:spPr>
          <a:xfrm>
            <a:off x="6272293" y="2619000"/>
            <a:ext cx="1620000" cy="1620000"/>
          </a:xfrm>
          <a:prstGeom prst="ellipse">
            <a:avLst/>
          </a:prstGeom>
          <a:blipFill dpi="0" rotWithShape="1">
            <a:blip r:embed="rId3">
              <a:grayscl/>
              <a:extLst>
                <a:ext uri="{BEBA8EAE-BF5A-486C-A8C5-ECC9F3942E4B}">
                  <a14:imgProps xmlns:a14="http://schemas.microsoft.com/office/drawing/2010/main">
                    <a14:imgLayer r:embed="rId4">
                      <a14:imgEffect>
                        <a14:brightnessContrast bright="-20000"/>
                      </a14:imgEffect>
                    </a14:imgLayer>
                  </a14:imgProps>
                </a:ext>
              </a:extLst>
            </a:blip>
            <a:srcRect/>
            <a:stretch>
              <a:fillRect l="-39373" t="-53823" r="-49307" b="-348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Water</a:t>
            </a:r>
          </a:p>
          <a:p>
            <a:pPr algn="ctr">
              <a:lnSpc>
                <a:spcPts val="2000"/>
              </a:lnSpc>
            </a:pPr>
            <a:r>
              <a:rPr lang="en-GB" sz="2200" b="1" spc="-100" dirty="0">
                <a:solidFill>
                  <a:schemeClr val="accent3">
                    <a:lumMod val="50000"/>
                    <a:lumOff val="50000"/>
                  </a:schemeClr>
                </a:solidFill>
              </a:rPr>
              <a:t>cleaning</a:t>
            </a:r>
          </a:p>
          <a:p>
            <a:pPr algn="ctr">
              <a:lnSpc>
                <a:spcPts val="2000"/>
              </a:lnSpc>
            </a:pPr>
            <a:r>
              <a:rPr lang="en-GB" sz="2200" b="1" spc="-100" dirty="0">
                <a:solidFill>
                  <a:schemeClr val="accent3">
                    <a:lumMod val="50000"/>
                    <a:lumOff val="50000"/>
                  </a:schemeClr>
                </a:solidFill>
              </a:rPr>
              <a:t>system type</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Data required for the WoH assessment</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62</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Pool or spa</a:t>
            </a:r>
            <a:endParaRPr lang="en-AU" sz="2200" b="1" spc="-100" dirty="0">
              <a:solidFill>
                <a:schemeClr val="accent3">
                  <a:lumMod val="50000"/>
                  <a:lumOff val="50000"/>
                </a:schemeClr>
              </a:solidFill>
            </a:endParaRPr>
          </a:p>
          <a:p>
            <a:pPr algn="ctr">
              <a:lnSpc>
                <a:spcPts val="2000"/>
              </a:lnSpc>
            </a:pPr>
            <a:r>
              <a:rPr lang="en-AU" sz="2200" b="1" spc="-100" dirty="0">
                <a:solidFill>
                  <a:schemeClr val="accent3">
                    <a:lumMod val="50000"/>
                    <a:lumOff val="50000"/>
                  </a:schemeClr>
                </a:solidFill>
              </a:rPr>
              <a:t>volume </a:t>
            </a:r>
            <a:r>
              <a:rPr lang="en-AU" sz="2200" spc="-100" dirty="0">
                <a:solidFill>
                  <a:schemeClr val="bg1"/>
                </a:solidFill>
              </a:rPr>
              <a:t>or</a:t>
            </a:r>
          </a:p>
          <a:p>
            <a:pPr algn="ctr">
              <a:lnSpc>
                <a:spcPts val="2000"/>
              </a:lnSpc>
            </a:pPr>
            <a:r>
              <a:rPr lang="en-AU" sz="2200" b="1" spc="-100" dirty="0">
                <a:solidFill>
                  <a:schemeClr val="accent3">
                    <a:lumMod val="50000"/>
                    <a:lumOff val="50000"/>
                  </a:schemeClr>
                </a:solidFill>
              </a:rPr>
              <a:t>surface area</a:t>
            </a:r>
          </a:p>
        </p:txBody>
      </p:sp>
      <p:sp>
        <p:nvSpPr>
          <p:cNvPr id="19" name="Oval 18">
            <a:extLst>
              <a:ext uri="{FF2B5EF4-FFF2-40B4-BE49-F238E27FC236}">
                <a16:creationId xmlns:a16="http://schemas.microsoft.com/office/drawing/2014/main" id="{D089FFFF-D403-5BE0-8907-AE0972A10483}"/>
              </a:ext>
            </a:extLst>
          </p:cNvPr>
          <p:cNvSpPr/>
          <p:nvPr/>
        </p:nvSpPr>
        <p:spPr>
          <a:xfrm>
            <a:off x="429580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Pump</a:t>
            </a:r>
            <a:endParaRPr lang="en-AU" sz="2200" b="1" spc="-100" dirty="0">
              <a:solidFill>
                <a:schemeClr val="accent3">
                  <a:lumMod val="50000"/>
                  <a:lumOff val="50000"/>
                </a:schemeClr>
              </a:solidFill>
            </a:endParaRPr>
          </a:p>
          <a:p>
            <a:pPr algn="ctr">
              <a:lnSpc>
                <a:spcPts val="2000"/>
              </a:lnSpc>
            </a:pPr>
            <a:r>
              <a:rPr lang="en-AU" sz="2200" b="1" spc="-100" dirty="0">
                <a:solidFill>
                  <a:schemeClr val="accent3">
                    <a:lumMod val="50000"/>
                    <a:lumOff val="50000"/>
                  </a:schemeClr>
                </a:solidFill>
              </a:rPr>
              <a:t>Star rating</a:t>
            </a:r>
          </a:p>
          <a:p>
            <a:pPr algn="ctr">
              <a:lnSpc>
                <a:spcPts val="2000"/>
              </a:lnSpc>
            </a:pPr>
            <a:r>
              <a:rPr lang="en-AU" sz="2200" spc="-100" dirty="0">
                <a:solidFill>
                  <a:schemeClr val="bg1"/>
                </a:solidFill>
              </a:rPr>
              <a:t>(2019 GEMS)</a:t>
            </a:r>
          </a:p>
        </p:txBody>
      </p:sp>
      <p:sp>
        <p:nvSpPr>
          <p:cNvPr id="20" name="Oval 19">
            <a:extLst>
              <a:ext uri="{FF2B5EF4-FFF2-40B4-BE49-F238E27FC236}">
                <a16:creationId xmlns:a16="http://schemas.microsoft.com/office/drawing/2014/main" id="{A933F5B4-16BF-0D4A-AA34-AD1D142F1A9E}"/>
              </a:ext>
            </a:extLst>
          </p:cNvPr>
          <p:cNvSpPr/>
          <p:nvPr/>
        </p:nvSpPr>
        <p:spPr>
          <a:xfrm>
            <a:off x="2317983" y="2619000"/>
            <a:ext cx="1620000" cy="1620000"/>
          </a:xfrm>
          <a:prstGeom prst="ellipse">
            <a:avLst/>
          </a:prstGeom>
          <a:blipFill>
            <a:blip r:embed="rId5">
              <a:extLst>
                <a:ext uri="{BEBA8EAE-BF5A-486C-A8C5-ECC9F3942E4B}">
                  <a14:imgProps xmlns:a14="http://schemas.microsoft.com/office/drawing/2010/main">
                    <a14:imgLayer r:embed="rId6">
                      <a14:imgEffect>
                        <a14:brightnessContrast bright="-40000"/>
                      </a14:imgEffect>
                    </a14:imgLayer>
                  </a14:imgProps>
                </a:ext>
              </a:extLst>
            </a:blip>
            <a:srcRect/>
            <a:stretch>
              <a:fillRect l="-25003" t="-20557" r="-54047" b="-137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Pool or spa</a:t>
            </a:r>
          </a:p>
          <a:p>
            <a:pPr algn="ctr">
              <a:lnSpc>
                <a:spcPts val="2000"/>
              </a:lnSpc>
            </a:pPr>
            <a:r>
              <a:rPr lang="en-AU" sz="2200" b="1" spc="-100" dirty="0">
                <a:solidFill>
                  <a:schemeClr val="accent3">
                    <a:lumMod val="50000"/>
                    <a:lumOff val="50000"/>
                  </a:schemeClr>
                </a:solidFill>
              </a:rPr>
              <a:t>pump type</a:t>
            </a:r>
            <a:endParaRPr lang="en-AU" sz="2200" spc="-100" dirty="0">
              <a:solidFill>
                <a:schemeClr val="bg1"/>
              </a:solidFill>
            </a:endParaRPr>
          </a:p>
        </p:txBody>
      </p:sp>
    </p:spTree>
    <p:extLst>
      <p:ext uri="{BB962C8B-B14F-4D97-AF65-F5344CB8AC3E}">
        <p14:creationId xmlns:p14="http://schemas.microsoft.com/office/powerpoint/2010/main" val="265918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engineering drawing&#10;&#10;Description automatically generated">
            <a:extLst>
              <a:ext uri="{FF2B5EF4-FFF2-40B4-BE49-F238E27FC236}">
                <a16:creationId xmlns:a16="http://schemas.microsoft.com/office/drawing/2014/main" id="{2A11FD5B-3F53-643F-0702-60B7B6669A19}"/>
              </a:ext>
            </a:extLst>
          </p:cNvPr>
          <p:cNvPicPr>
            <a:picLocks noChangeAspect="1"/>
          </p:cNvPicPr>
          <p:nvPr/>
        </p:nvPicPr>
        <p:blipFill rotWithShape="1">
          <a:blip r:embed="rId3">
            <a:duotone>
              <a:schemeClr val="bg2">
                <a:shade val="45000"/>
                <a:satMod val="135000"/>
              </a:schemeClr>
              <a:prstClr val="white"/>
            </a:duotone>
          </a:blip>
          <a:srcRect t="6844" b="590"/>
          <a:stretch/>
        </p:blipFill>
        <p:spPr>
          <a:xfrm>
            <a:off x="-1" y="1843430"/>
            <a:ext cx="12189119" cy="5014570"/>
          </a:xfrm>
          <a:prstGeom prst="rect">
            <a:avLst/>
          </a:prstGeom>
        </p:spPr>
      </p:pic>
      <p:sp>
        <p:nvSpPr>
          <p:cNvPr id="3" name="Content Placeholder 2"/>
          <p:cNvSpPr>
            <a:spLocks noGrp="1"/>
          </p:cNvSpPr>
          <p:nvPr>
            <p:ph idx="1"/>
          </p:nvPr>
        </p:nvSpPr>
        <p:spPr>
          <a:xfrm>
            <a:off x="600364" y="1440614"/>
            <a:ext cx="9438986" cy="5011461"/>
          </a:xfrm>
        </p:spPr>
        <p:txBody>
          <a:bodyPr>
            <a:normAutofit/>
          </a:bodyPr>
          <a:lstStyle/>
          <a:p>
            <a:pPr marL="0" indent="0">
              <a:buNone/>
            </a:pPr>
            <a:r>
              <a:rPr lang="en-AU" dirty="0">
                <a:solidFill>
                  <a:srgbClr val="083A42"/>
                </a:solidFill>
              </a:rPr>
              <a:t>No pool or spa is specified</a:t>
            </a:r>
            <a:endParaRPr lang="en-AU" dirty="0"/>
          </a:p>
        </p:txBody>
      </p:sp>
      <p:sp>
        <p:nvSpPr>
          <p:cNvPr id="8" name="Title 1">
            <a:extLst>
              <a:ext uri="{FF2B5EF4-FFF2-40B4-BE49-F238E27FC236}">
                <a16:creationId xmlns:a16="http://schemas.microsoft.com/office/drawing/2014/main" id="{68048A3E-FF7B-E166-952D-962DF88079D2}"/>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Pool and spa case study</a:t>
            </a:r>
          </a:p>
        </p:txBody>
      </p:sp>
    </p:spTree>
    <p:extLst>
      <p:ext uri="{BB962C8B-B14F-4D97-AF65-F5344CB8AC3E}">
        <p14:creationId xmlns:p14="http://schemas.microsoft.com/office/powerpoint/2010/main" val="4235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64</a:t>
            </a:fld>
            <a:endParaRPr lang="en-AU">
              <a:solidFill>
                <a:schemeClr val="tx1"/>
              </a:solidFill>
            </a:endParaRPr>
          </a:p>
        </p:txBody>
      </p:sp>
      <p:pic>
        <p:nvPicPr>
          <p:cNvPr id="10" name="!!Picture 10">
            <a:extLst>
              <a:ext uri="{FF2B5EF4-FFF2-40B4-BE49-F238E27FC236}">
                <a16:creationId xmlns:a16="http://schemas.microsoft.com/office/drawing/2014/main" id="{E4BEAD36-8309-3839-BDD6-F4E2D64239B1}"/>
              </a:ext>
            </a:extLst>
          </p:cNvPr>
          <p:cNvPicPr>
            <a:picLocks noChangeAspect="1"/>
          </p:cNvPicPr>
          <p:nvPr/>
        </p:nvPicPr>
        <p:blipFill>
          <a:blip r:embed="rId3"/>
          <a:srcRect/>
          <a:stretch/>
        </p:blipFill>
        <p:spPr>
          <a:xfrm>
            <a:off x="723521" y="502039"/>
            <a:ext cx="10744958" cy="5853922"/>
          </a:xfrm>
          <a:prstGeom prst="rect">
            <a:avLst/>
          </a:prstGeom>
        </p:spPr>
      </p:pic>
    </p:spTree>
    <p:extLst>
      <p:ext uri="{BB962C8B-B14F-4D97-AF65-F5344CB8AC3E}">
        <p14:creationId xmlns:p14="http://schemas.microsoft.com/office/powerpoint/2010/main" val="2508636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dirty="0">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65</a:t>
            </a:fld>
            <a:endParaRPr lang="en-AU" dirty="0">
              <a:solidFill>
                <a:schemeClr val="tx1"/>
              </a:solidFill>
            </a:endParaRPr>
          </a:p>
        </p:txBody>
      </p:sp>
      <p:pic>
        <p:nvPicPr>
          <p:cNvPr id="8" name="!!Picture 10">
            <a:extLst>
              <a:ext uri="{FF2B5EF4-FFF2-40B4-BE49-F238E27FC236}">
                <a16:creationId xmlns:a16="http://schemas.microsoft.com/office/drawing/2014/main" id="{2354A4B2-735F-9370-BE9D-F531327C7E67}"/>
              </a:ext>
            </a:extLst>
          </p:cNvPr>
          <p:cNvPicPr>
            <a:picLocks noChangeAspect="1"/>
          </p:cNvPicPr>
          <p:nvPr/>
        </p:nvPicPr>
        <p:blipFill rotWithShape="1">
          <a:blip r:embed="rId3"/>
          <a:srcRect r="60629" b="60628"/>
          <a:stretch/>
        </p:blipFill>
        <p:spPr>
          <a:xfrm>
            <a:off x="723521" y="501648"/>
            <a:ext cx="10744958" cy="5854704"/>
          </a:xfrm>
          <a:prstGeom prst="rect">
            <a:avLst/>
          </a:prstGeom>
          <a:ln w="19050">
            <a:noFill/>
          </a:ln>
        </p:spPr>
      </p:pic>
    </p:spTree>
    <p:extLst>
      <p:ext uri="{BB962C8B-B14F-4D97-AF65-F5344CB8AC3E}">
        <p14:creationId xmlns:p14="http://schemas.microsoft.com/office/powerpoint/2010/main" val="865670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On-Site Renewable Energy</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66</a:t>
            </a:fld>
            <a:endParaRPr lang="en-AU"/>
          </a:p>
        </p:txBody>
      </p:sp>
      <p:pic>
        <p:nvPicPr>
          <p:cNvPr id="5" name="Picture 4">
            <a:extLst>
              <a:ext uri="{FF2B5EF4-FFF2-40B4-BE49-F238E27FC236}">
                <a16:creationId xmlns:a16="http://schemas.microsoft.com/office/drawing/2014/main" id="{F74FCE97-16B9-99B2-21A4-19AE33588848}"/>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211771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DBF42A94-322D-1492-F4F7-597FCFACB3D2}"/>
              </a:ext>
            </a:extLst>
          </p:cNvPr>
          <p:cNvSpPr/>
          <p:nvPr/>
        </p:nvSpPr>
        <p:spPr>
          <a:xfrm>
            <a:off x="339520" y="2619000"/>
            <a:ext cx="1620000" cy="1620000"/>
          </a:xfrm>
          <a:prstGeom prst="ellipse">
            <a:avLst/>
          </a:prstGeom>
          <a:blipFill>
            <a:blip r:embed="rId3">
              <a:grayscl/>
              <a:extLst>
                <a:ext uri="{BEBA8EAE-BF5A-486C-A8C5-ECC9F3942E4B}">
                  <a14:imgProps xmlns:a14="http://schemas.microsoft.com/office/drawing/2010/main">
                    <a14:imgLayer r:embed="rId4">
                      <a14:imgEffect>
                        <a14:brightnessContrast bright="-40000"/>
                      </a14:imgEffect>
                    </a14:imgLayer>
                  </a14:imgProps>
                </a:ext>
              </a:extLst>
            </a:blip>
            <a:stretch>
              <a:fillRect l="-168051" t="-3404" r="-12253" b="-832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PV</a:t>
            </a:r>
            <a:br>
              <a:rPr lang="en-AU" sz="2200" b="1" spc="-100" dirty="0">
                <a:solidFill>
                  <a:schemeClr val="accent3">
                    <a:lumMod val="50000"/>
                    <a:lumOff val="50000"/>
                  </a:schemeClr>
                </a:solidFill>
              </a:rPr>
            </a:br>
            <a:r>
              <a:rPr lang="en-AU" sz="2200" b="1" spc="-100" dirty="0">
                <a:solidFill>
                  <a:schemeClr val="accent3">
                    <a:lumMod val="50000"/>
                    <a:lumOff val="50000"/>
                  </a:schemeClr>
                </a:solidFill>
              </a:rPr>
              <a:t>system size</a:t>
            </a:r>
          </a:p>
          <a:p>
            <a:pPr algn="ctr">
              <a:lnSpc>
                <a:spcPts val="2000"/>
              </a:lnSpc>
            </a:pPr>
            <a:r>
              <a:rPr lang="en-AU" sz="2200" spc="-100" dirty="0">
                <a:solidFill>
                  <a:schemeClr val="bg1"/>
                </a:solidFill>
              </a:rPr>
              <a:t>(kW)</a:t>
            </a:r>
          </a:p>
        </p:txBody>
      </p:sp>
      <p:sp>
        <p:nvSpPr>
          <p:cNvPr id="8" name="Oval 7">
            <a:extLst>
              <a:ext uri="{FF2B5EF4-FFF2-40B4-BE49-F238E27FC236}">
                <a16:creationId xmlns:a16="http://schemas.microsoft.com/office/drawing/2014/main" id="{445A703E-4F65-EC76-13AE-5FA3F175D15B}"/>
              </a:ext>
            </a:extLst>
          </p:cNvPr>
          <p:cNvSpPr>
            <a:spLocks noChangeAspect="1"/>
          </p:cNvSpPr>
          <p:nvPr/>
        </p:nvSpPr>
        <p:spPr>
          <a:xfrm>
            <a:off x="6272293" y="2619000"/>
            <a:ext cx="1620000" cy="1620000"/>
          </a:xfrm>
          <a:prstGeom prst="ellipse">
            <a:avLst/>
          </a:prstGeom>
          <a:blipFill dpi="0" rotWithShape="1">
            <a:blip r:embed="rId5">
              <a:grayscl/>
              <a:extLst>
                <a:ext uri="{BEBA8EAE-BF5A-486C-A8C5-ECC9F3942E4B}">
                  <a14:imgProps xmlns:a14="http://schemas.microsoft.com/office/drawing/2010/main">
                    <a14:imgLayer r:embed="rId6">
                      <a14:imgEffect>
                        <a14:brightnessContrast bright="-20000"/>
                      </a14:imgEffect>
                    </a14:imgLayer>
                  </a14:imgProps>
                </a:ext>
              </a:extLst>
            </a:blip>
            <a:srcRect/>
            <a:stretch>
              <a:fillRect l="-37552" t="-68624" r="-142752" b="-180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Panel</a:t>
            </a:r>
          </a:p>
          <a:p>
            <a:pPr algn="ctr">
              <a:lnSpc>
                <a:spcPts val="2000"/>
              </a:lnSpc>
            </a:pPr>
            <a:r>
              <a:rPr lang="en-GB" sz="2200" b="1" spc="-100" dirty="0">
                <a:solidFill>
                  <a:schemeClr val="accent3">
                    <a:lumMod val="50000"/>
                    <a:lumOff val="50000"/>
                  </a:schemeClr>
                </a:solidFill>
              </a:rPr>
              <a:t>direction</a:t>
            </a:r>
          </a:p>
          <a:p>
            <a:pPr algn="ctr">
              <a:lnSpc>
                <a:spcPts val="2000"/>
              </a:lnSpc>
            </a:pPr>
            <a:r>
              <a:rPr lang="en-AU" sz="2200" spc="-100" dirty="0">
                <a:solidFill>
                  <a:schemeClr val="bg1"/>
                </a:solidFill>
              </a:rPr>
              <a:t>(orientation)</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Key concepts</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67</a:t>
            </a:fld>
            <a:endParaRPr lang="en-AU"/>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blipFill>
            <a:blip r:embed="rId7">
              <a:grayscl/>
              <a:extLst>
                <a:ext uri="{BEBA8EAE-BF5A-486C-A8C5-ECC9F3942E4B}">
                  <a14:imgProps xmlns:a14="http://schemas.microsoft.com/office/drawing/2010/main">
                    <a14:imgLayer r:embed="rId8">
                      <a14:imgEffect>
                        <a14:brightnessContrast bright="-40000"/>
                      </a14:imgEffect>
                    </a14:imgLayer>
                  </a14:imgProps>
                </a:ext>
              </a:extLst>
            </a:blip>
            <a:srcRect/>
            <a:stretch>
              <a:fillRect l="-188" t="-26190" r="-193376" b="-393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Inverter</a:t>
            </a:r>
          </a:p>
          <a:p>
            <a:pPr algn="ctr">
              <a:lnSpc>
                <a:spcPts val="2000"/>
              </a:lnSpc>
            </a:pPr>
            <a:r>
              <a:rPr lang="en-AU" sz="2200" b="1" spc="-100" dirty="0">
                <a:solidFill>
                  <a:schemeClr val="accent3">
                    <a:lumMod val="50000"/>
                    <a:lumOff val="50000"/>
                  </a:schemeClr>
                </a:solidFill>
              </a:rPr>
              <a:t>capacity</a:t>
            </a:r>
          </a:p>
          <a:p>
            <a:pPr algn="ctr">
              <a:lnSpc>
                <a:spcPts val="2000"/>
              </a:lnSpc>
            </a:pPr>
            <a:r>
              <a:rPr lang="en-AU" sz="2200" spc="-100" dirty="0">
                <a:solidFill>
                  <a:schemeClr val="bg1"/>
                </a:solidFill>
              </a:rPr>
              <a:t>of arrays or</a:t>
            </a:r>
          </a:p>
          <a:p>
            <a:pPr algn="ctr">
              <a:lnSpc>
                <a:spcPts val="2000"/>
              </a:lnSpc>
            </a:pPr>
            <a:r>
              <a:rPr lang="en-AU" sz="2200" spc="-100" dirty="0">
                <a:solidFill>
                  <a:schemeClr val="bg1"/>
                </a:solidFill>
              </a:rPr>
              <a:t>strings</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blipFill>
            <a:blip r:embed="rId9">
              <a:grayscl/>
              <a:extLst>
                <a:ext uri="{BEBA8EAE-BF5A-486C-A8C5-ECC9F3942E4B}">
                  <a14:imgProps xmlns:a14="http://schemas.microsoft.com/office/drawing/2010/main">
                    <a14:imgLayer r:embed="rId10">
                      <a14:imgEffect>
                        <a14:brightnessContrast bright="-40000"/>
                      </a14:imgEffect>
                    </a14:imgLayer>
                  </a14:imgProps>
                </a:ext>
              </a:extLst>
            </a:blip>
            <a:srcRect/>
            <a:stretch>
              <a:fillRect l="-72141" t="-33592" r="-6909" b="-6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Panel</a:t>
            </a:r>
          </a:p>
          <a:p>
            <a:pPr algn="ctr">
              <a:lnSpc>
                <a:spcPts val="2000"/>
              </a:lnSpc>
            </a:pPr>
            <a:r>
              <a:rPr lang="en-AU" sz="2200" b="1" spc="-100" dirty="0">
                <a:solidFill>
                  <a:schemeClr val="accent3">
                    <a:lumMod val="50000"/>
                    <a:lumOff val="50000"/>
                  </a:schemeClr>
                </a:solidFill>
              </a:rPr>
              <a:t>inclination</a:t>
            </a:r>
          </a:p>
          <a:p>
            <a:pPr algn="ctr">
              <a:lnSpc>
                <a:spcPts val="2000"/>
              </a:lnSpc>
            </a:pPr>
            <a:r>
              <a:rPr lang="en-AU" sz="2200" spc="-100" dirty="0">
                <a:solidFill>
                  <a:schemeClr val="bg1"/>
                </a:solidFill>
              </a:rPr>
              <a:t>(angle)</a:t>
            </a:r>
          </a:p>
        </p:txBody>
      </p:sp>
    </p:spTree>
    <p:extLst>
      <p:ext uri="{BB962C8B-B14F-4D97-AF65-F5344CB8AC3E}">
        <p14:creationId xmlns:p14="http://schemas.microsoft.com/office/powerpoint/2010/main" val="7418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9" grpId="0" animBg="1"/>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986" b="8086"/>
          <a:stretch/>
        </p:blipFill>
        <p:spPr>
          <a:xfrm>
            <a:off x="0" y="0"/>
            <a:ext cx="12192000" cy="6669360"/>
          </a:xfrm>
          <a:prstGeom prst="rect">
            <a:avLst/>
          </a:prstGeom>
        </p:spPr>
      </p:pic>
      <p:sp>
        <p:nvSpPr>
          <p:cNvPr id="2" name="Rectangle 1">
            <a:extLst>
              <a:ext uri="{FF2B5EF4-FFF2-40B4-BE49-F238E27FC236}">
                <a16:creationId xmlns:a16="http://schemas.microsoft.com/office/drawing/2014/main" id="{A79DD7A5-D340-A301-8BD4-36DA91D7D467}"/>
              </a:ext>
            </a:extLst>
          </p:cNvPr>
          <p:cNvSpPr/>
          <p:nvPr/>
        </p:nvSpPr>
        <p:spPr>
          <a:xfrm rot="10800000">
            <a:off x="0" y="0"/>
            <a:ext cx="12192000" cy="2636912"/>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6E3BE6BB-F5D5-C4BC-2378-4D5C33D30124}"/>
              </a:ext>
            </a:extLst>
          </p:cNvPr>
          <p:cNvSpPr/>
          <p:nvPr/>
        </p:nvSpPr>
        <p:spPr>
          <a:xfrm>
            <a:off x="0" y="6165304"/>
            <a:ext cx="12192000" cy="692695"/>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sp>
        <p:nvSpPr>
          <p:cNvPr id="5" name="Rectangle 4">
            <a:extLst>
              <a:ext uri="{FF2B5EF4-FFF2-40B4-BE49-F238E27FC236}">
                <a16:creationId xmlns:a16="http://schemas.microsoft.com/office/drawing/2014/main" id="{79AC9B78-4CE0-04C8-B3C6-FC1075520A99}"/>
              </a:ext>
            </a:extLst>
          </p:cNvPr>
          <p:cNvSpPr/>
          <p:nvPr/>
        </p:nvSpPr>
        <p:spPr>
          <a:xfrm rot="-300000">
            <a:off x="3462969" y="4104397"/>
            <a:ext cx="7173719" cy="1815115"/>
          </a:xfrm>
          <a:custGeom>
            <a:avLst/>
            <a:gdLst>
              <a:gd name="connsiteX0" fmla="*/ 0 w 7173719"/>
              <a:gd name="connsiteY0" fmla="*/ 0 h 1815115"/>
              <a:gd name="connsiteX1" fmla="*/ 580419 w 7173719"/>
              <a:gd name="connsiteY1" fmla="*/ 0 h 1815115"/>
              <a:gd name="connsiteX2" fmla="*/ 1017364 w 7173719"/>
              <a:gd name="connsiteY2" fmla="*/ 0 h 1815115"/>
              <a:gd name="connsiteX3" fmla="*/ 1812994 w 7173719"/>
              <a:gd name="connsiteY3" fmla="*/ 0 h 1815115"/>
              <a:gd name="connsiteX4" fmla="*/ 2393414 w 7173719"/>
              <a:gd name="connsiteY4" fmla="*/ 0 h 1815115"/>
              <a:gd name="connsiteX5" fmla="*/ 2973833 w 7173719"/>
              <a:gd name="connsiteY5" fmla="*/ 0 h 1815115"/>
              <a:gd name="connsiteX6" fmla="*/ 3769463 w 7173719"/>
              <a:gd name="connsiteY6" fmla="*/ 0 h 1815115"/>
              <a:gd name="connsiteX7" fmla="*/ 4278145 w 7173719"/>
              <a:gd name="connsiteY7" fmla="*/ 0 h 1815115"/>
              <a:gd name="connsiteX8" fmla="*/ 5073776 w 7173719"/>
              <a:gd name="connsiteY8" fmla="*/ 0 h 1815115"/>
              <a:gd name="connsiteX9" fmla="*/ 5869406 w 7173719"/>
              <a:gd name="connsiteY9" fmla="*/ 0 h 1815115"/>
              <a:gd name="connsiteX10" fmla="*/ 6521563 w 7173719"/>
              <a:gd name="connsiteY10" fmla="*/ 0 h 1815115"/>
              <a:gd name="connsiteX11" fmla="*/ 7173719 w 7173719"/>
              <a:gd name="connsiteY11" fmla="*/ 0 h 1815115"/>
              <a:gd name="connsiteX12" fmla="*/ 7173719 w 7173719"/>
              <a:gd name="connsiteY12" fmla="*/ 586887 h 1815115"/>
              <a:gd name="connsiteX13" fmla="*/ 7173719 w 7173719"/>
              <a:gd name="connsiteY13" fmla="*/ 1137472 h 1815115"/>
              <a:gd name="connsiteX14" fmla="*/ 7173719 w 7173719"/>
              <a:gd name="connsiteY14" fmla="*/ 1815115 h 1815115"/>
              <a:gd name="connsiteX15" fmla="*/ 6521563 w 7173719"/>
              <a:gd name="connsiteY15" fmla="*/ 1815115 h 1815115"/>
              <a:gd name="connsiteX16" fmla="*/ 5869406 w 7173719"/>
              <a:gd name="connsiteY16" fmla="*/ 1815115 h 1815115"/>
              <a:gd name="connsiteX17" fmla="*/ 5073776 w 7173719"/>
              <a:gd name="connsiteY17" fmla="*/ 1815115 h 1815115"/>
              <a:gd name="connsiteX18" fmla="*/ 4421620 w 7173719"/>
              <a:gd name="connsiteY18" fmla="*/ 1815115 h 1815115"/>
              <a:gd name="connsiteX19" fmla="*/ 3984675 w 7173719"/>
              <a:gd name="connsiteY19" fmla="*/ 1815115 h 1815115"/>
              <a:gd name="connsiteX20" fmla="*/ 3475993 w 7173719"/>
              <a:gd name="connsiteY20" fmla="*/ 1815115 h 1815115"/>
              <a:gd name="connsiteX21" fmla="*/ 2680362 w 7173719"/>
              <a:gd name="connsiteY21" fmla="*/ 1815115 h 1815115"/>
              <a:gd name="connsiteX22" fmla="*/ 2028206 w 7173719"/>
              <a:gd name="connsiteY22" fmla="*/ 1815115 h 1815115"/>
              <a:gd name="connsiteX23" fmla="*/ 1519524 w 7173719"/>
              <a:gd name="connsiteY23" fmla="*/ 1815115 h 1815115"/>
              <a:gd name="connsiteX24" fmla="*/ 867368 w 7173719"/>
              <a:gd name="connsiteY24" fmla="*/ 1815115 h 1815115"/>
              <a:gd name="connsiteX25" fmla="*/ 0 w 7173719"/>
              <a:gd name="connsiteY25" fmla="*/ 1815115 h 1815115"/>
              <a:gd name="connsiteX26" fmla="*/ 0 w 7173719"/>
              <a:gd name="connsiteY26" fmla="*/ 1264530 h 1815115"/>
              <a:gd name="connsiteX27" fmla="*/ 0 w 7173719"/>
              <a:gd name="connsiteY27" fmla="*/ 641341 h 1815115"/>
              <a:gd name="connsiteX28" fmla="*/ 0 w 7173719"/>
              <a:gd name="connsiteY28" fmla="*/ 0 h 18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73719" h="1815115" extrusionOk="0">
                <a:moveTo>
                  <a:pt x="0" y="0"/>
                </a:moveTo>
                <a:cubicBezTo>
                  <a:pt x="246923" y="-9404"/>
                  <a:pt x="302672" y="-6693"/>
                  <a:pt x="580419" y="0"/>
                </a:cubicBezTo>
                <a:cubicBezTo>
                  <a:pt x="858166" y="6693"/>
                  <a:pt x="841114" y="9396"/>
                  <a:pt x="1017364" y="0"/>
                </a:cubicBezTo>
                <a:cubicBezTo>
                  <a:pt x="1193615" y="-9396"/>
                  <a:pt x="1650299" y="-32571"/>
                  <a:pt x="1812994" y="0"/>
                </a:cubicBezTo>
                <a:cubicBezTo>
                  <a:pt x="1975689" y="32571"/>
                  <a:pt x="2109090" y="-18936"/>
                  <a:pt x="2393414" y="0"/>
                </a:cubicBezTo>
                <a:cubicBezTo>
                  <a:pt x="2677738" y="18936"/>
                  <a:pt x="2808048" y="-5182"/>
                  <a:pt x="2973833" y="0"/>
                </a:cubicBezTo>
                <a:cubicBezTo>
                  <a:pt x="3139618" y="5182"/>
                  <a:pt x="3581436" y="-5176"/>
                  <a:pt x="3769463" y="0"/>
                </a:cubicBezTo>
                <a:cubicBezTo>
                  <a:pt x="3957490" y="5176"/>
                  <a:pt x="4031447" y="-4596"/>
                  <a:pt x="4278145" y="0"/>
                </a:cubicBezTo>
                <a:cubicBezTo>
                  <a:pt x="4524843" y="4596"/>
                  <a:pt x="4842907" y="2919"/>
                  <a:pt x="5073776" y="0"/>
                </a:cubicBezTo>
                <a:cubicBezTo>
                  <a:pt x="5304645" y="-2919"/>
                  <a:pt x="5596546" y="-39493"/>
                  <a:pt x="5869406" y="0"/>
                </a:cubicBezTo>
                <a:cubicBezTo>
                  <a:pt x="6142266" y="39493"/>
                  <a:pt x="6220327" y="-766"/>
                  <a:pt x="6521563" y="0"/>
                </a:cubicBezTo>
                <a:cubicBezTo>
                  <a:pt x="6822799" y="766"/>
                  <a:pt x="6946773" y="18584"/>
                  <a:pt x="7173719" y="0"/>
                </a:cubicBezTo>
                <a:cubicBezTo>
                  <a:pt x="7168384" y="212905"/>
                  <a:pt x="7185654" y="440697"/>
                  <a:pt x="7173719" y="586887"/>
                </a:cubicBezTo>
                <a:cubicBezTo>
                  <a:pt x="7161784" y="733077"/>
                  <a:pt x="7181041" y="1027183"/>
                  <a:pt x="7173719" y="1137472"/>
                </a:cubicBezTo>
                <a:cubicBezTo>
                  <a:pt x="7166397" y="1247762"/>
                  <a:pt x="7160057" y="1583715"/>
                  <a:pt x="7173719" y="1815115"/>
                </a:cubicBezTo>
                <a:cubicBezTo>
                  <a:pt x="6963598" y="1793971"/>
                  <a:pt x="6719466" y="1795780"/>
                  <a:pt x="6521563" y="1815115"/>
                </a:cubicBezTo>
                <a:cubicBezTo>
                  <a:pt x="6323660" y="1834450"/>
                  <a:pt x="6183394" y="1800602"/>
                  <a:pt x="5869406" y="1815115"/>
                </a:cubicBezTo>
                <a:cubicBezTo>
                  <a:pt x="5555418" y="1829628"/>
                  <a:pt x="5401071" y="1835923"/>
                  <a:pt x="5073776" y="1815115"/>
                </a:cubicBezTo>
                <a:cubicBezTo>
                  <a:pt x="4746481" y="1794308"/>
                  <a:pt x="4610615" y="1841297"/>
                  <a:pt x="4421620" y="1815115"/>
                </a:cubicBezTo>
                <a:cubicBezTo>
                  <a:pt x="4232625" y="1788933"/>
                  <a:pt x="4154247" y="1813156"/>
                  <a:pt x="3984675" y="1815115"/>
                </a:cubicBezTo>
                <a:cubicBezTo>
                  <a:pt x="3815103" y="1817074"/>
                  <a:pt x="3635738" y="1822601"/>
                  <a:pt x="3475993" y="1815115"/>
                </a:cubicBezTo>
                <a:cubicBezTo>
                  <a:pt x="3316248" y="1807629"/>
                  <a:pt x="2905838" y="1824257"/>
                  <a:pt x="2680362" y="1815115"/>
                </a:cubicBezTo>
                <a:cubicBezTo>
                  <a:pt x="2454886" y="1805973"/>
                  <a:pt x="2335363" y="1845025"/>
                  <a:pt x="2028206" y="1815115"/>
                </a:cubicBezTo>
                <a:cubicBezTo>
                  <a:pt x="1721049" y="1785205"/>
                  <a:pt x="1762568" y="1837860"/>
                  <a:pt x="1519524" y="1815115"/>
                </a:cubicBezTo>
                <a:cubicBezTo>
                  <a:pt x="1276480" y="1792370"/>
                  <a:pt x="1098466" y="1832838"/>
                  <a:pt x="867368" y="1815115"/>
                </a:cubicBezTo>
                <a:cubicBezTo>
                  <a:pt x="636270" y="1797392"/>
                  <a:pt x="407552" y="1830471"/>
                  <a:pt x="0" y="1815115"/>
                </a:cubicBezTo>
                <a:cubicBezTo>
                  <a:pt x="27380" y="1570848"/>
                  <a:pt x="16576" y="1522975"/>
                  <a:pt x="0" y="1264530"/>
                </a:cubicBezTo>
                <a:cubicBezTo>
                  <a:pt x="-16576" y="1006085"/>
                  <a:pt x="-22122" y="793494"/>
                  <a:pt x="0" y="641341"/>
                </a:cubicBezTo>
                <a:cubicBezTo>
                  <a:pt x="22122" y="489188"/>
                  <a:pt x="-16203" y="261663"/>
                  <a:pt x="0" y="0"/>
                </a:cubicBezTo>
                <a:close/>
              </a:path>
            </a:pathLst>
          </a:custGeom>
          <a:noFill/>
          <a:ln w="190500">
            <a:solidFill>
              <a:srgbClr val="00FF00">
                <a:alpha val="5000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Shape 5">
            <a:extLst>
              <a:ext uri="{FF2B5EF4-FFF2-40B4-BE49-F238E27FC236}">
                <a16:creationId xmlns:a16="http://schemas.microsoft.com/office/drawing/2014/main" id="{6C1262A6-349C-1816-F368-D5B63BB9532D}"/>
              </a:ext>
            </a:extLst>
          </p:cNvPr>
          <p:cNvSpPr>
            <a:spLocks noChangeAspect="1"/>
          </p:cNvSpPr>
          <p:nvPr/>
        </p:nvSpPr>
        <p:spPr>
          <a:xfrm rot="21300000">
            <a:off x="2331330" y="2656961"/>
            <a:ext cx="971294" cy="364472"/>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flat">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871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5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6E3BE6BB-F5D5-C4BC-2378-4D5C33D30124}"/>
              </a:ext>
            </a:extLst>
          </p:cNvPr>
          <p:cNvSpPr/>
          <p:nvPr/>
        </p:nvSpPr>
        <p:spPr>
          <a:xfrm>
            <a:off x="0" y="3356992"/>
            <a:ext cx="12192000" cy="3501007"/>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4" name="Straight Connector 3">
            <a:extLst>
              <a:ext uri="{FF2B5EF4-FFF2-40B4-BE49-F238E27FC236}">
                <a16:creationId xmlns:a16="http://schemas.microsoft.com/office/drawing/2014/main" id="{44318E89-7AD8-364B-154B-A84433971CD2}"/>
              </a:ext>
            </a:extLst>
          </p:cNvPr>
          <p:cNvCxnSpPr>
            <a:cxnSpLocks/>
          </p:cNvCxnSpPr>
          <p:nvPr/>
        </p:nvCxnSpPr>
        <p:spPr>
          <a:xfrm flipV="1">
            <a:off x="1786928" y="1540682"/>
            <a:ext cx="8205635" cy="719841"/>
          </a:xfrm>
          <a:custGeom>
            <a:avLst/>
            <a:gdLst>
              <a:gd name="connsiteX0" fmla="*/ 0 w 8205635"/>
              <a:gd name="connsiteY0" fmla="*/ 0 h 719841"/>
              <a:gd name="connsiteX1" fmla="*/ 847916 w 8205635"/>
              <a:gd name="connsiteY1" fmla="*/ 74384 h 719841"/>
              <a:gd name="connsiteX2" fmla="*/ 1695831 w 8205635"/>
              <a:gd name="connsiteY2" fmla="*/ 148767 h 719841"/>
              <a:gd name="connsiteX3" fmla="*/ 2133465 w 8205635"/>
              <a:gd name="connsiteY3" fmla="*/ 187159 h 719841"/>
              <a:gd name="connsiteX4" fmla="*/ 2817268 w 8205635"/>
              <a:gd name="connsiteY4" fmla="*/ 247145 h 719841"/>
              <a:gd name="connsiteX5" fmla="*/ 3254902 w 8205635"/>
              <a:gd name="connsiteY5" fmla="*/ 285537 h 719841"/>
              <a:gd name="connsiteX6" fmla="*/ 3774592 w 8205635"/>
              <a:gd name="connsiteY6" fmla="*/ 331127 h 719841"/>
              <a:gd name="connsiteX7" fmla="*/ 4294282 w 8205635"/>
              <a:gd name="connsiteY7" fmla="*/ 376717 h 719841"/>
              <a:gd name="connsiteX8" fmla="*/ 5142198 w 8205635"/>
              <a:gd name="connsiteY8" fmla="*/ 451100 h 719841"/>
              <a:gd name="connsiteX9" fmla="*/ 5990114 w 8205635"/>
              <a:gd name="connsiteY9" fmla="*/ 525484 h 719841"/>
              <a:gd name="connsiteX10" fmla="*/ 6673916 w 8205635"/>
              <a:gd name="connsiteY10" fmla="*/ 585471 h 719841"/>
              <a:gd name="connsiteX11" fmla="*/ 7111550 w 8205635"/>
              <a:gd name="connsiteY11" fmla="*/ 623862 h 719841"/>
              <a:gd name="connsiteX12" fmla="*/ 7549184 w 8205635"/>
              <a:gd name="connsiteY12" fmla="*/ 662254 h 719841"/>
              <a:gd name="connsiteX13" fmla="*/ 8205635 w 8205635"/>
              <a:gd name="connsiteY13" fmla="*/ 719841 h 71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5635" h="719841" extrusionOk="0">
                <a:moveTo>
                  <a:pt x="0" y="0"/>
                </a:moveTo>
                <a:cubicBezTo>
                  <a:pt x="294999" y="-11753"/>
                  <a:pt x="662614" y="55690"/>
                  <a:pt x="847916" y="74384"/>
                </a:cubicBezTo>
                <a:cubicBezTo>
                  <a:pt x="1033218" y="93078"/>
                  <a:pt x="1297266" y="99103"/>
                  <a:pt x="1695831" y="148767"/>
                </a:cubicBezTo>
                <a:cubicBezTo>
                  <a:pt x="2094396" y="198432"/>
                  <a:pt x="1987796" y="165056"/>
                  <a:pt x="2133465" y="187159"/>
                </a:cubicBezTo>
                <a:cubicBezTo>
                  <a:pt x="2279134" y="209261"/>
                  <a:pt x="2646809" y="255998"/>
                  <a:pt x="2817268" y="247145"/>
                </a:cubicBezTo>
                <a:cubicBezTo>
                  <a:pt x="2987727" y="238292"/>
                  <a:pt x="3162574" y="258430"/>
                  <a:pt x="3254902" y="285537"/>
                </a:cubicBezTo>
                <a:cubicBezTo>
                  <a:pt x="3347230" y="312644"/>
                  <a:pt x="3553565" y="300848"/>
                  <a:pt x="3774592" y="331127"/>
                </a:cubicBezTo>
                <a:cubicBezTo>
                  <a:pt x="3995619" y="361406"/>
                  <a:pt x="4071458" y="366893"/>
                  <a:pt x="4294282" y="376717"/>
                </a:cubicBezTo>
                <a:cubicBezTo>
                  <a:pt x="4517106" y="386541"/>
                  <a:pt x="4917551" y="471500"/>
                  <a:pt x="5142198" y="451100"/>
                </a:cubicBezTo>
                <a:cubicBezTo>
                  <a:pt x="5366845" y="430700"/>
                  <a:pt x="5629622" y="522466"/>
                  <a:pt x="5990114" y="525484"/>
                </a:cubicBezTo>
                <a:cubicBezTo>
                  <a:pt x="6350606" y="528502"/>
                  <a:pt x="6461288" y="538635"/>
                  <a:pt x="6673916" y="585471"/>
                </a:cubicBezTo>
                <a:cubicBezTo>
                  <a:pt x="6886544" y="632306"/>
                  <a:pt x="6980489" y="614439"/>
                  <a:pt x="7111550" y="623862"/>
                </a:cubicBezTo>
                <a:cubicBezTo>
                  <a:pt x="7242611" y="633286"/>
                  <a:pt x="7333985" y="635576"/>
                  <a:pt x="7549184" y="662254"/>
                </a:cubicBezTo>
                <a:cubicBezTo>
                  <a:pt x="7764383" y="688931"/>
                  <a:pt x="7948105" y="681549"/>
                  <a:pt x="8205635" y="71984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1DD8325F-31FF-8C80-30D4-3E4C8F599238}"/>
              </a:ext>
            </a:extLst>
          </p:cNvPr>
          <p:cNvCxnSpPr>
            <a:cxnSpLocks/>
          </p:cNvCxnSpPr>
          <p:nvPr/>
        </p:nvCxnSpPr>
        <p:spPr>
          <a:xfrm flipV="1">
            <a:off x="2435814" y="2349558"/>
            <a:ext cx="1499946" cy="140078"/>
          </a:xfrm>
          <a:custGeom>
            <a:avLst/>
            <a:gdLst>
              <a:gd name="connsiteX0" fmla="*/ 0 w 1499946"/>
              <a:gd name="connsiteY0" fmla="*/ 0 h 140078"/>
              <a:gd name="connsiteX1" fmla="*/ 529981 w 1499946"/>
              <a:gd name="connsiteY1" fmla="*/ 49494 h 140078"/>
              <a:gd name="connsiteX2" fmla="*/ 1059962 w 1499946"/>
              <a:gd name="connsiteY2" fmla="*/ 98988 h 140078"/>
              <a:gd name="connsiteX3" fmla="*/ 1499946 w 1499946"/>
              <a:gd name="connsiteY3" fmla="*/ 140078 h 140078"/>
            </a:gdLst>
            <a:ahLst/>
            <a:cxnLst>
              <a:cxn ang="0">
                <a:pos x="connsiteX0" y="connsiteY0"/>
              </a:cxn>
              <a:cxn ang="0">
                <a:pos x="connsiteX1" y="connsiteY1"/>
              </a:cxn>
              <a:cxn ang="0">
                <a:pos x="connsiteX2" y="connsiteY2"/>
              </a:cxn>
              <a:cxn ang="0">
                <a:pos x="connsiteX3" y="connsiteY3"/>
              </a:cxn>
            </a:cxnLst>
            <a:rect l="l" t="t" r="r" b="b"/>
            <a:pathLst>
              <a:path w="1499946" h="140078" extrusionOk="0">
                <a:moveTo>
                  <a:pt x="0" y="0"/>
                </a:moveTo>
                <a:cubicBezTo>
                  <a:pt x="113388" y="3835"/>
                  <a:pt x="308264" y="25696"/>
                  <a:pt x="529981" y="49494"/>
                </a:cubicBezTo>
                <a:cubicBezTo>
                  <a:pt x="751698" y="73292"/>
                  <a:pt x="816728" y="62974"/>
                  <a:pt x="1059962" y="98988"/>
                </a:cubicBezTo>
                <a:cubicBezTo>
                  <a:pt x="1303196" y="135003"/>
                  <a:pt x="1297580" y="141829"/>
                  <a:pt x="1499946" y="140078"/>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533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Table&#10;&#10;Description automatically generated with medium confidence">
            <a:extLst>
              <a:ext uri="{FF2B5EF4-FFF2-40B4-BE49-F238E27FC236}">
                <a16:creationId xmlns:a16="http://schemas.microsoft.com/office/drawing/2014/main" id="{B6EF0DEF-F558-C08C-404B-F415762C71EC}"/>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6898050" y="0"/>
            <a:ext cx="5299364" cy="6858000"/>
          </a:xfrm>
          <a:prstGeom prst="rect">
            <a:avLst/>
          </a:prstGeom>
          <a:effectLst>
            <a:outerShdw blurRad="50800" dist="38100" dir="2700000" algn="tl" rotWithShape="0">
              <a:prstClr val="black">
                <a:alpha val="40000"/>
              </a:prstClr>
            </a:outerShdw>
          </a:effectLst>
        </p:spPr>
      </p:pic>
      <p:pic>
        <p:nvPicPr>
          <p:cNvPr id="37" name="Picture 36" descr="Table&#10;&#10;Description automatically generated">
            <a:extLst>
              <a:ext uri="{FF2B5EF4-FFF2-40B4-BE49-F238E27FC236}">
                <a16:creationId xmlns:a16="http://schemas.microsoft.com/office/drawing/2014/main" id="{77DEE9FB-3469-5C06-438F-120B3D775ECF}"/>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6270950" y="0"/>
            <a:ext cx="5299364" cy="6858000"/>
          </a:xfrm>
          <a:prstGeom prst="rect">
            <a:avLst/>
          </a:prstGeom>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1F27A6FE-4407-2D6E-323B-21F6DD8F8074}"/>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5643855" y="0"/>
            <a:ext cx="5299364" cy="6858000"/>
          </a:xfrm>
          <a:prstGeom prst="rect">
            <a:avLst/>
          </a:prstGeom>
          <a:effectLst>
            <a:outerShdw blurRad="50800" dist="38100" dir="2700000" algn="tl" rotWithShape="0">
              <a:prstClr val="black">
                <a:alpha val="40000"/>
              </a:prstClr>
            </a:outerShdw>
          </a:effectLst>
        </p:spPr>
      </p:pic>
      <p:pic>
        <p:nvPicPr>
          <p:cNvPr id="33" name="Picture 32" descr="Table&#10;&#10;Description automatically generated">
            <a:extLst>
              <a:ext uri="{FF2B5EF4-FFF2-40B4-BE49-F238E27FC236}">
                <a16:creationId xmlns:a16="http://schemas.microsoft.com/office/drawing/2014/main" id="{4AA72644-AEC1-3B86-D577-044FF3913B23}"/>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5016760" y="0"/>
            <a:ext cx="5299364" cy="6858000"/>
          </a:xfrm>
          <a:prstGeom prst="rect">
            <a:avLst/>
          </a:prstGeom>
          <a:effectLst>
            <a:outerShdw blurRad="50800" dist="38100" dir="2700000" algn="tl" rotWithShape="0">
              <a:prstClr val="black">
                <a:alpha val="40000"/>
              </a:prstClr>
            </a:outerShdw>
          </a:effectLst>
        </p:spPr>
      </p:pic>
      <p:pic>
        <p:nvPicPr>
          <p:cNvPr id="31" name="Picture 30" descr="Table&#10;&#10;Description automatically generated">
            <a:extLst>
              <a:ext uri="{FF2B5EF4-FFF2-40B4-BE49-F238E27FC236}">
                <a16:creationId xmlns:a16="http://schemas.microsoft.com/office/drawing/2014/main" id="{7E9F1566-621D-080E-BCAB-8C151BCDFF8E}"/>
              </a:ext>
            </a:extLst>
          </p:cNvPr>
          <p:cNvPicPr>
            <a:picLocks noChangeAspect="1"/>
          </p:cNvPicPr>
          <p:nvPr/>
        </p:nvPicPr>
        <p:blipFill>
          <a:blip r:embed="rId7" cstate="screen">
            <a:alphaModFix amt="70000"/>
            <a:extLst>
              <a:ext uri="{28A0092B-C50C-407E-A947-70E740481C1C}">
                <a14:useLocalDpi xmlns:a14="http://schemas.microsoft.com/office/drawing/2010/main"/>
              </a:ext>
            </a:extLst>
          </a:blip>
          <a:stretch>
            <a:fillRect/>
          </a:stretch>
        </p:blipFill>
        <p:spPr>
          <a:xfrm>
            <a:off x="4389665" y="0"/>
            <a:ext cx="5299364" cy="6858000"/>
          </a:xfrm>
          <a:prstGeom prst="rect">
            <a:avLst/>
          </a:prstGeom>
          <a:effectLst>
            <a:outerShdw blurRad="50800" dist="38100" dir="2700000" algn="tl" rotWithShape="0">
              <a:prstClr val="black">
                <a:alpha val="40000"/>
              </a:prstClr>
            </a:outerShdw>
          </a:effectLst>
        </p:spPr>
      </p:pic>
      <p:pic>
        <p:nvPicPr>
          <p:cNvPr id="29" name="Picture 28" descr="Text&#10;&#10;Description automatically generated">
            <a:extLst>
              <a:ext uri="{FF2B5EF4-FFF2-40B4-BE49-F238E27FC236}">
                <a16:creationId xmlns:a16="http://schemas.microsoft.com/office/drawing/2014/main" id="{BF133DA3-A081-533D-D251-F7A1AAFF2191}"/>
              </a:ext>
            </a:extLst>
          </p:cNvPr>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3762570" y="0"/>
            <a:ext cx="5299364" cy="685800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2CADC56-E6D8-DEC1-A9DF-D646CDEFFDD1}"/>
              </a:ext>
            </a:extLst>
          </p:cNvPr>
          <p:cNvPicPr>
            <a:picLocks noChangeAspect="1"/>
          </p:cNvPicPr>
          <p:nvPr/>
        </p:nvPicPr>
        <p:blipFill>
          <a:blip r:embed="rId9" cstate="screen">
            <a:alphaModFix amt="70000"/>
            <a:extLst>
              <a:ext uri="{28A0092B-C50C-407E-A947-70E740481C1C}">
                <a14:useLocalDpi xmlns:a14="http://schemas.microsoft.com/office/drawing/2010/main"/>
              </a:ext>
            </a:extLst>
          </a:blip>
          <a:stretch>
            <a:fillRect/>
          </a:stretch>
        </p:blipFill>
        <p:spPr>
          <a:xfrm>
            <a:off x="3135475" y="0"/>
            <a:ext cx="5299364" cy="6858000"/>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9CAE5AD0-B822-5CD2-2DC8-0BB1B59912F0}"/>
              </a:ext>
            </a:extLst>
          </p:cNvPr>
          <p:cNvPicPr>
            <a:picLocks noChangeAspect="1"/>
          </p:cNvPicPr>
          <p:nvPr/>
        </p:nvPicPr>
        <p:blipFill>
          <a:blip r:embed="rId10" cstate="screen">
            <a:alphaModFix amt="70000"/>
            <a:extLst>
              <a:ext uri="{28A0092B-C50C-407E-A947-70E740481C1C}">
                <a14:useLocalDpi xmlns:a14="http://schemas.microsoft.com/office/drawing/2010/main"/>
              </a:ext>
            </a:extLst>
          </a:blip>
          <a:stretch>
            <a:fillRect/>
          </a:stretch>
        </p:blipFill>
        <p:spPr>
          <a:xfrm>
            <a:off x="2508380" y="0"/>
            <a:ext cx="5299364" cy="6858000"/>
          </a:xfrm>
          <a:prstGeom prst="rect">
            <a:avLst/>
          </a:prstGeom>
          <a:effectLst>
            <a:outerShdw blurRad="50800" dist="38100" dir="2700000" algn="tl" rotWithShape="0">
              <a:prstClr val="black">
                <a:alpha val="40000"/>
              </a:prstClr>
            </a:outerShdw>
          </a:effectLst>
        </p:spPr>
      </p:pic>
      <p:pic>
        <p:nvPicPr>
          <p:cNvPr id="21" name="Picture 20" descr="Table&#10;&#10;Description automatically generated">
            <a:extLst>
              <a:ext uri="{FF2B5EF4-FFF2-40B4-BE49-F238E27FC236}">
                <a16:creationId xmlns:a16="http://schemas.microsoft.com/office/drawing/2014/main" id="{E6FA7092-5AF5-A8FA-9C23-E2D3B50B0264}"/>
              </a:ext>
            </a:extLst>
          </p:cNvPr>
          <p:cNvPicPr>
            <a:picLocks noChangeAspect="1"/>
          </p:cNvPicPr>
          <p:nvPr/>
        </p:nvPicPr>
        <p:blipFill>
          <a:blip r:embed="rId11" cstate="screen">
            <a:alphaModFix amt="70000"/>
            <a:extLst>
              <a:ext uri="{28A0092B-C50C-407E-A947-70E740481C1C}">
                <a14:useLocalDpi xmlns:a14="http://schemas.microsoft.com/office/drawing/2010/main"/>
              </a:ext>
            </a:extLst>
          </a:blip>
          <a:stretch>
            <a:fillRect/>
          </a:stretch>
        </p:blipFill>
        <p:spPr>
          <a:xfrm>
            <a:off x="1881285" y="0"/>
            <a:ext cx="5299364" cy="6858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CB922E5B-4EDE-51BC-A8C6-5CB5F60060DD}"/>
              </a:ext>
            </a:extLst>
          </p:cNvPr>
          <p:cNvPicPr>
            <a:picLocks noChangeAspect="1"/>
          </p:cNvPicPr>
          <p:nvPr/>
        </p:nvPicPr>
        <p:blipFill>
          <a:blip r:embed="rId12" cstate="screen">
            <a:alphaModFix amt="70000"/>
            <a:extLst>
              <a:ext uri="{28A0092B-C50C-407E-A947-70E740481C1C}">
                <a14:useLocalDpi xmlns:a14="http://schemas.microsoft.com/office/drawing/2010/main"/>
              </a:ext>
            </a:extLst>
          </a:blip>
          <a:stretch>
            <a:fillRect/>
          </a:stretch>
        </p:blipFill>
        <p:spPr>
          <a:xfrm>
            <a:off x="1254190" y="0"/>
            <a:ext cx="5299364" cy="6858000"/>
          </a:xfrm>
          <a:prstGeom prst="rect">
            <a:avLst/>
          </a:prstGeom>
          <a:effectLst>
            <a:outerShdw blurRad="50800" dist="38100" dir="2700000" algn="tl" rotWithShape="0">
              <a:prstClr val="black">
                <a:alpha val="40000"/>
              </a:prstClr>
            </a:outerShdw>
          </a:effectLst>
        </p:spPr>
      </p:pic>
      <p:pic>
        <p:nvPicPr>
          <p:cNvPr id="15" name="Picture 14" descr="Text&#10;&#10;Description automatically generated">
            <a:extLst>
              <a:ext uri="{FF2B5EF4-FFF2-40B4-BE49-F238E27FC236}">
                <a16:creationId xmlns:a16="http://schemas.microsoft.com/office/drawing/2014/main" id="{0E97B6D3-EDC8-4CF6-D334-51CCE8C1BF14}"/>
              </a:ext>
            </a:extLst>
          </p:cNvPr>
          <p:cNvPicPr>
            <a:picLocks noChangeAspect="1"/>
          </p:cNvPicPr>
          <p:nvPr/>
        </p:nvPicPr>
        <p:blipFill>
          <a:blip r:embed="rId13" cstate="screen">
            <a:alphaModFix amt="70000"/>
            <a:extLst>
              <a:ext uri="{28A0092B-C50C-407E-A947-70E740481C1C}">
                <a14:useLocalDpi xmlns:a14="http://schemas.microsoft.com/office/drawing/2010/main"/>
              </a:ext>
            </a:extLst>
          </a:blip>
          <a:stretch>
            <a:fillRect/>
          </a:stretch>
        </p:blipFill>
        <p:spPr>
          <a:xfrm>
            <a:off x="627095" y="0"/>
            <a:ext cx="5299364" cy="6858000"/>
          </a:xfrm>
          <a:prstGeom prst="rect">
            <a:avLst/>
          </a:prstGeom>
          <a:effectLst>
            <a:outerShdw blurRad="50800" dist="38100" dir="2700000" algn="tl" rotWithShape="0">
              <a:prstClr val="black">
                <a:alpha val="40000"/>
              </a:prstClr>
            </a:outerShdw>
          </a:effectLst>
        </p:spPr>
      </p:pic>
      <p:pic>
        <p:nvPicPr>
          <p:cNvPr id="13" name="Picture 12" descr="Graphical user interface, text&#10;&#10;Description automatically generated">
            <a:extLst>
              <a:ext uri="{FF2B5EF4-FFF2-40B4-BE49-F238E27FC236}">
                <a16:creationId xmlns:a16="http://schemas.microsoft.com/office/drawing/2014/main" id="{87A0C783-166D-3C0C-60E9-A3BC85F3D880}"/>
              </a:ext>
            </a:extLst>
          </p:cNvPr>
          <p:cNvPicPr>
            <a:picLocks noChangeAspect="1"/>
          </p:cNvPicPr>
          <p:nvPr/>
        </p:nvPicPr>
        <p:blipFill>
          <a:blip r:embed="rId14" cstate="screen">
            <a:alphaModFix amt="85000"/>
            <a:extLst>
              <a:ext uri="{28A0092B-C50C-407E-A947-70E740481C1C}">
                <a14:useLocalDpi xmlns:a14="http://schemas.microsoft.com/office/drawing/2010/main"/>
              </a:ext>
            </a:extLst>
          </a:blip>
          <a:stretch>
            <a:fillRect/>
          </a:stretch>
        </p:blipFill>
        <p:spPr>
          <a:xfrm>
            <a:off x="-343" y="0"/>
            <a:ext cx="5299364"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811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1+#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1+#ppt_w/2"/>
                                          </p:val>
                                        </p:tav>
                                        <p:tav tm="100000">
                                          <p:val>
                                            <p:strVal val="#ppt_x"/>
                                          </p:val>
                                        </p:tav>
                                      </p:tavLst>
                                    </p:anim>
                                    <p:anim calcmode="lin" valueType="num">
                                      <p:cBhvr additive="base">
                                        <p:cTn id="13" dur="25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250" fill="hold"/>
                                        <p:tgtEl>
                                          <p:spTgt spid="17"/>
                                        </p:tgtEl>
                                        <p:attrNameLst>
                                          <p:attrName>ppt_x</p:attrName>
                                        </p:attrNameLst>
                                      </p:cBhvr>
                                      <p:tavLst>
                                        <p:tav tm="0">
                                          <p:val>
                                            <p:strVal val="1+#ppt_w/2"/>
                                          </p:val>
                                        </p:tav>
                                        <p:tav tm="100000">
                                          <p:val>
                                            <p:strVal val="#ppt_x"/>
                                          </p:val>
                                        </p:tav>
                                      </p:tavLst>
                                    </p:anim>
                                    <p:anim calcmode="lin" valueType="num">
                                      <p:cBhvr additive="base">
                                        <p:cTn id="18" dur="25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2"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250" fill="hold"/>
                                        <p:tgtEl>
                                          <p:spTgt spid="21"/>
                                        </p:tgtEl>
                                        <p:attrNameLst>
                                          <p:attrName>ppt_x</p:attrName>
                                        </p:attrNameLst>
                                      </p:cBhvr>
                                      <p:tavLst>
                                        <p:tav tm="0">
                                          <p:val>
                                            <p:strVal val="1+#ppt_w/2"/>
                                          </p:val>
                                        </p:tav>
                                        <p:tav tm="100000">
                                          <p:val>
                                            <p:strVal val="#ppt_x"/>
                                          </p:val>
                                        </p:tav>
                                      </p:tavLst>
                                    </p:anim>
                                    <p:anim calcmode="lin" valueType="num">
                                      <p:cBhvr additive="base">
                                        <p:cTn id="23" dur="25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50" fill="hold"/>
                                        <p:tgtEl>
                                          <p:spTgt spid="25"/>
                                        </p:tgtEl>
                                        <p:attrNameLst>
                                          <p:attrName>ppt_x</p:attrName>
                                        </p:attrNameLst>
                                      </p:cBhvr>
                                      <p:tavLst>
                                        <p:tav tm="0">
                                          <p:val>
                                            <p:strVal val="1+#ppt_w/2"/>
                                          </p:val>
                                        </p:tav>
                                        <p:tav tm="100000">
                                          <p:val>
                                            <p:strVal val="#ppt_x"/>
                                          </p:val>
                                        </p:tav>
                                      </p:tavLst>
                                    </p:anim>
                                    <p:anim calcmode="lin" valueType="num">
                                      <p:cBhvr additive="base">
                                        <p:cTn id="28" dur="25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1+#ppt_w/2"/>
                                          </p:val>
                                        </p:tav>
                                        <p:tav tm="100000">
                                          <p:val>
                                            <p:strVal val="#ppt_x"/>
                                          </p:val>
                                        </p:tav>
                                      </p:tavLst>
                                    </p:anim>
                                    <p:anim calcmode="lin" valueType="num">
                                      <p:cBhvr additive="base">
                                        <p:cTn id="33" dur="25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2"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250" fill="hold"/>
                                        <p:tgtEl>
                                          <p:spTgt spid="29"/>
                                        </p:tgtEl>
                                        <p:attrNameLst>
                                          <p:attrName>ppt_x</p:attrName>
                                        </p:attrNameLst>
                                      </p:cBhvr>
                                      <p:tavLst>
                                        <p:tav tm="0">
                                          <p:val>
                                            <p:strVal val="1+#ppt_w/2"/>
                                          </p:val>
                                        </p:tav>
                                        <p:tav tm="100000">
                                          <p:val>
                                            <p:strVal val="#ppt_x"/>
                                          </p:val>
                                        </p:tav>
                                      </p:tavLst>
                                    </p:anim>
                                    <p:anim calcmode="lin" valueType="num">
                                      <p:cBhvr additive="base">
                                        <p:cTn id="38" dur="250" fill="hold"/>
                                        <p:tgtEl>
                                          <p:spTgt spid="29"/>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2"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250" fill="hold"/>
                                        <p:tgtEl>
                                          <p:spTgt spid="31"/>
                                        </p:tgtEl>
                                        <p:attrNameLst>
                                          <p:attrName>ppt_x</p:attrName>
                                        </p:attrNameLst>
                                      </p:cBhvr>
                                      <p:tavLst>
                                        <p:tav tm="0">
                                          <p:val>
                                            <p:strVal val="1+#ppt_w/2"/>
                                          </p:val>
                                        </p:tav>
                                        <p:tav tm="100000">
                                          <p:val>
                                            <p:strVal val="#ppt_x"/>
                                          </p:val>
                                        </p:tav>
                                      </p:tavLst>
                                    </p:anim>
                                    <p:anim calcmode="lin" valueType="num">
                                      <p:cBhvr additive="base">
                                        <p:cTn id="43" dur="25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250" fill="hold"/>
                                        <p:tgtEl>
                                          <p:spTgt spid="33"/>
                                        </p:tgtEl>
                                        <p:attrNameLst>
                                          <p:attrName>ppt_x</p:attrName>
                                        </p:attrNameLst>
                                      </p:cBhvr>
                                      <p:tavLst>
                                        <p:tav tm="0">
                                          <p:val>
                                            <p:strVal val="1+#ppt_w/2"/>
                                          </p:val>
                                        </p:tav>
                                        <p:tav tm="100000">
                                          <p:val>
                                            <p:strVal val="#ppt_x"/>
                                          </p:val>
                                        </p:tav>
                                      </p:tavLst>
                                    </p:anim>
                                    <p:anim calcmode="lin" valueType="num">
                                      <p:cBhvr additive="base">
                                        <p:cTn id="48" dur="250" fill="hold"/>
                                        <p:tgtEl>
                                          <p:spTgt spid="33"/>
                                        </p:tgtEl>
                                        <p:attrNameLst>
                                          <p:attrName>ppt_y</p:attrName>
                                        </p:attrNameLst>
                                      </p:cBhvr>
                                      <p:tavLst>
                                        <p:tav tm="0">
                                          <p:val>
                                            <p:strVal val="#ppt_y"/>
                                          </p:val>
                                        </p:tav>
                                        <p:tav tm="100000">
                                          <p:val>
                                            <p:strVal val="#ppt_y"/>
                                          </p:val>
                                        </p:tav>
                                      </p:tavLst>
                                    </p:anim>
                                  </p:childTnLst>
                                </p:cTn>
                              </p:par>
                            </p:childTnLst>
                          </p:cTn>
                        </p:par>
                        <p:par>
                          <p:cTn id="49" fill="hold">
                            <p:stCondLst>
                              <p:cond delay="2250"/>
                            </p:stCondLst>
                            <p:childTnLst>
                              <p:par>
                                <p:cTn id="50" presetID="2" presetClass="entr" presetSubtype="2"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250" fill="hold"/>
                                        <p:tgtEl>
                                          <p:spTgt spid="35"/>
                                        </p:tgtEl>
                                        <p:attrNameLst>
                                          <p:attrName>ppt_x</p:attrName>
                                        </p:attrNameLst>
                                      </p:cBhvr>
                                      <p:tavLst>
                                        <p:tav tm="0">
                                          <p:val>
                                            <p:strVal val="1+#ppt_w/2"/>
                                          </p:val>
                                        </p:tav>
                                        <p:tav tm="100000">
                                          <p:val>
                                            <p:strVal val="#ppt_x"/>
                                          </p:val>
                                        </p:tav>
                                      </p:tavLst>
                                    </p:anim>
                                    <p:anim calcmode="lin" valueType="num">
                                      <p:cBhvr additive="base">
                                        <p:cTn id="53" dur="250" fill="hold"/>
                                        <p:tgtEl>
                                          <p:spTgt spid="35"/>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2" presetClass="entr" presetSubtype="2"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250" fill="hold"/>
                                        <p:tgtEl>
                                          <p:spTgt spid="37"/>
                                        </p:tgtEl>
                                        <p:attrNameLst>
                                          <p:attrName>ppt_x</p:attrName>
                                        </p:attrNameLst>
                                      </p:cBhvr>
                                      <p:tavLst>
                                        <p:tav tm="0">
                                          <p:val>
                                            <p:strVal val="1+#ppt_w/2"/>
                                          </p:val>
                                        </p:tav>
                                        <p:tav tm="100000">
                                          <p:val>
                                            <p:strVal val="#ppt_x"/>
                                          </p:val>
                                        </p:tav>
                                      </p:tavLst>
                                    </p:anim>
                                    <p:anim calcmode="lin" valueType="num">
                                      <p:cBhvr additive="base">
                                        <p:cTn id="58" dur="250" fill="hold"/>
                                        <p:tgtEl>
                                          <p:spTgt spid="37"/>
                                        </p:tgtEl>
                                        <p:attrNameLst>
                                          <p:attrName>ppt_y</p:attrName>
                                        </p:attrNameLst>
                                      </p:cBhvr>
                                      <p:tavLst>
                                        <p:tav tm="0">
                                          <p:val>
                                            <p:strVal val="#ppt_y"/>
                                          </p:val>
                                        </p:tav>
                                        <p:tav tm="100000">
                                          <p:val>
                                            <p:strVal val="#ppt_y"/>
                                          </p:val>
                                        </p:tav>
                                      </p:tavLst>
                                    </p:anim>
                                  </p:childTnLst>
                                </p:cTn>
                              </p:par>
                            </p:childTnLst>
                          </p:cTn>
                        </p:par>
                        <p:par>
                          <p:cTn id="59" fill="hold">
                            <p:stCondLst>
                              <p:cond delay="2750"/>
                            </p:stCondLst>
                            <p:childTnLst>
                              <p:par>
                                <p:cTn id="60" presetID="2" presetClass="entr" presetSubtype="2"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250" fill="hold"/>
                                        <p:tgtEl>
                                          <p:spTgt spid="39"/>
                                        </p:tgtEl>
                                        <p:attrNameLst>
                                          <p:attrName>ppt_x</p:attrName>
                                        </p:attrNameLst>
                                      </p:cBhvr>
                                      <p:tavLst>
                                        <p:tav tm="0">
                                          <p:val>
                                            <p:strVal val="1+#ppt_w/2"/>
                                          </p:val>
                                        </p:tav>
                                        <p:tav tm="100000">
                                          <p:val>
                                            <p:strVal val="#ppt_x"/>
                                          </p:val>
                                        </p:tav>
                                      </p:tavLst>
                                    </p:anim>
                                    <p:anim calcmode="lin" valueType="num">
                                      <p:cBhvr additive="base">
                                        <p:cTn id="63" dur="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 engineering drawing&#10;&#10;Description automatically generated">
            <a:extLst>
              <a:ext uri="{FF2B5EF4-FFF2-40B4-BE49-F238E27FC236}">
                <a16:creationId xmlns:a16="http://schemas.microsoft.com/office/drawing/2014/main" id="{22791C34-FF78-ECA6-E3D8-168C399463AD}"/>
              </a:ext>
            </a:extLst>
          </p:cNvPr>
          <p:cNvPicPr>
            <a:picLocks noGrp="1" noChangeAspect="1"/>
          </p:cNvPicPr>
          <p:nvPr>
            <p:ph idx="1"/>
          </p:nvPr>
        </p:nvPicPr>
        <p:blipFill>
          <a:blip r:embed="rId3"/>
          <a:stretch>
            <a:fillRect/>
          </a:stretch>
        </p:blipFill>
        <p:spPr>
          <a:xfrm>
            <a:off x="1576008" y="237370"/>
            <a:ext cx="9039983" cy="6131541"/>
          </a:xfrm>
        </p:spPr>
      </p:pic>
      <p:sp>
        <p:nvSpPr>
          <p:cNvPr id="4" name="Date Placeholder 3">
            <a:extLst>
              <a:ext uri="{FF2B5EF4-FFF2-40B4-BE49-F238E27FC236}">
                <a16:creationId xmlns:a16="http://schemas.microsoft.com/office/drawing/2014/main" id="{C5D45F79-C14B-DDD8-A2F6-52D1DAA70894}"/>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506F02DB-9DD9-8E50-109A-E0A9FB2B23AB}"/>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B82FC082-4467-93F4-A05C-C14481CFBE07}"/>
              </a:ext>
            </a:extLst>
          </p:cNvPr>
          <p:cNvSpPr>
            <a:spLocks noGrp="1"/>
          </p:cNvSpPr>
          <p:nvPr>
            <p:ph type="sldNum" sz="quarter" idx="12"/>
          </p:nvPr>
        </p:nvSpPr>
        <p:spPr/>
        <p:txBody>
          <a:bodyPr/>
          <a:lstStyle/>
          <a:p>
            <a:fld id="{41B496C2-AD0A-47B1-87B8-8823CEABB737}" type="slidenum">
              <a:rPr lang="en-AU" smtClean="0"/>
              <a:t>70</a:t>
            </a:fld>
            <a:endParaRPr lang="en-AU"/>
          </a:p>
        </p:txBody>
      </p:sp>
      <p:sp>
        <p:nvSpPr>
          <p:cNvPr id="9" name="Rectangle 8">
            <a:extLst>
              <a:ext uri="{FF2B5EF4-FFF2-40B4-BE49-F238E27FC236}">
                <a16:creationId xmlns:a16="http://schemas.microsoft.com/office/drawing/2014/main" id="{15638BD1-F06C-2E05-1990-14FA41778EAF}"/>
              </a:ext>
            </a:extLst>
          </p:cNvPr>
          <p:cNvSpPr/>
          <p:nvPr/>
        </p:nvSpPr>
        <p:spPr>
          <a:xfrm>
            <a:off x="2809642" y="1602106"/>
            <a:ext cx="736711" cy="682537"/>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508BA05A-E2BA-6BE3-67BA-BFE1AE358DAA}"/>
              </a:ext>
            </a:extLst>
          </p:cNvPr>
          <p:cNvSpPr/>
          <p:nvPr/>
        </p:nvSpPr>
        <p:spPr>
          <a:xfrm>
            <a:off x="5367935" y="1604876"/>
            <a:ext cx="1087132" cy="693334"/>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pic>
        <p:nvPicPr>
          <p:cNvPr id="15" name="Picture 14" descr="Table&#10;&#10;Description automatically generated">
            <a:extLst>
              <a:ext uri="{FF2B5EF4-FFF2-40B4-BE49-F238E27FC236}">
                <a16:creationId xmlns:a16="http://schemas.microsoft.com/office/drawing/2014/main" id="{C70AA138-0A60-787F-7CE8-F6CB3281B8B4}"/>
              </a:ext>
            </a:extLst>
          </p:cNvPr>
          <p:cNvPicPr>
            <a:picLocks noChangeAspect="1"/>
          </p:cNvPicPr>
          <p:nvPr/>
        </p:nvPicPr>
        <p:blipFill rotWithShape="1">
          <a:blip r:embed="rId4"/>
          <a:srcRect l="10798" t="16832" r="6028" b="7136"/>
          <a:stretch/>
        </p:blipFill>
        <p:spPr>
          <a:xfrm>
            <a:off x="8556880" y="5161598"/>
            <a:ext cx="2342734" cy="1117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Freeform: Shape 12">
            <a:extLst>
              <a:ext uri="{FF2B5EF4-FFF2-40B4-BE49-F238E27FC236}">
                <a16:creationId xmlns:a16="http://schemas.microsoft.com/office/drawing/2014/main" id="{4477EE2F-2ED2-863B-AAA6-BF6AD3D1EF66}"/>
              </a:ext>
            </a:extLst>
          </p:cNvPr>
          <p:cNvSpPr/>
          <p:nvPr/>
        </p:nvSpPr>
        <p:spPr>
          <a:xfrm>
            <a:off x="3226177" y="2222236"/>
            <a:ext cx="3451385" cy="1283416"/>
          </a:xfrm>
          <a:custGeom>
            <a:avLst/>
            <a:gdLst>
              <a:gd name="connsiteX0" fmla="*/ 0 w 3451385"/>
              <a:gd name="connsiteY0" fmla="*/ 0 h 1283416"/>
              <a:gd name="connsiteX1" fmla="*/ 3451385 w 3451385"/>
              <a:gd name="connsiteY1" fmla="*/ 0 h 1283416"/>
              <a:gd name="connsiteX2" fmla="*/ 3451385 w 3451385"/>
              <a:gd name="connsiteY2" fmla="*/ 670198 h 1283416"/>
              <a:gd name="connsiteX3" fmla="*/ 2773047 w 3451385"/>
              <a:gd name="connsiteY3" fmla="*/ 670198 h 1283416"/>
              <a:gd name="connsiteX4" fmla="*/ 2773047 w 3451385"/>
              <a:gd name="connsiteY4" fmla="*/ 1283416 h 1283416"/>
              <a:gd name="connsiteX5" fmla="*/ 328316 w 3451385"/>
              <a:gd name="connsiteY5" fmla="*/ 1283416 h 1283416"/>
              <a:gd name="connsiteX6" fmla="*/ 328316 w 3451385"/>
              <a:gd name="connsiteY6" fmla="*/ 670198 h 1283416"/>
              <a:gd name="connsiteX7" fmla="*/ 0 w 3451385"/>
              <a:gd name="connsiteY7" fmla="*/ 670198 h 12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385" h="1283416">
                <a:moveTo>
                  <a:pt x="0" y="0"/>
                </a:moveTo>
                <a:lnTo>
                  <a:pt x="3451385" y="0"/>
                </a:lnTo>
                <a:lnTo>
                  <a:pt x="3451385" y="670198"/>
                </a:lnTo>
                <a:lnTo>
                  <a:pt x="2773047" y="670198"/>
                </a:lnTo>
                <a:lnTo>
                  <a:pt x="2773047" y="1283416"/>
                </a:lnTo>
                <a:lnTo>
                  <a:pt x="328316" y="1283416"/>
                </a:lnTo>
                <a:lnTo>
                  <a:pt x="328316" y="670198"/>
                </a:lnTo>
                <a:lnTo>
                  <a:pt x="0" y="670198"/>
                </a:lnTo>
                <a:close/>
              </a:path>
            </a:pathLst>
          </a:cu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AU"/>
          </a:p>
        </p:txBody>
      </p:sp>
      <p:sp>
        <p:nvSpPr>
          <p:cNvPr id="17" name="Freeform: Shape 16">
            <a:extLst>
              <a:ext uri="{FF2B5EF4-FFF2-40B4-BE49-F238E27FC236}">
                <a16:creationId xmlns:a16="http://schemas.microsoft.com/office/drawing/2014/main" id="{63567029-3EE4-5BE0-FA07-59499A3AB6F1}"/>
              </a:ext>
            </a:extLst>
          </p:cNvPr>
          <p:cNvSpPr/>
          <p:nvPr/>
        </p:nvSpPr>
        <p:spPr>
          <a:xfrm>
            <a:off x="7258371" y="2284348"/>
            <a:ext cx="2094558" cy="1294566"/>
          </a:xfrm>
          <a:custGeom>
            <a:avLst/>
            <a:gdLst>
              <a:gd name="connsiteX0" fmla="*/ 0 w 2094558"/>
              <a:gd name="connsiteY0" fmla="*/ 0 h 1294566"/>
              <a:gd name="connsiteX1" fmla="*/ 2094558 w 2094558"/>
              <a:gd name="connsiteY1" fmla="*/ 0 h 1294566"/>
              <a:gd name="connsiteX2" fmla="*/ 2094558 w 2094558"/>
              <a:gd name="connsiteY2" fmla="*/ 681504 h 1294566"/>
              <a:gd name="connsiteX3" fmla="*/ 1427676 w 2094558"/>
              <a:gd name="connsiteY3" fmla="*/ 681504 h 1294566"/>
              <a:gd name="connsiteX4" fmla="*/ 1427676 w 2094558"/>
              <a:gd name="connsiteY4" fmla="*/ 1294566 h 1294566"/>
              <a:gd name="connsiteX5" fmla="*/ 0 w 2094558"/>
              <a:gd name="connsiteY5" fmla="*/ 1294566 h 1294566"/>
              <a:gd name="connsiteX6" fmla="*/ 0 w 2094558"/>
              <a:gd name="connsiteY6" fmla="*/ 0 h 129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558" h="1294566">
                <a:moveTo>
                  <a:pt x="0" y="0"/>
                </a:moveTo>
                <a:lnTo>
                  <a:pt x="2094558" y="0"/>
                </a:lnTo>
                <a:lnTo>
                  <a:pt x="2094558" y="681504"/>
                </a:lnTo>
                <a:lnTo>
                  <a:pt x="1427676" y="681504"/>
                </a:lnTo>
                <a:lnTo>
                  <a:pt x="1427676" y="1294566"/>
                </a:lnTo>
                <a:lnTo>
                  <a:pt x="0" y="1294566"/>
                </a:lnTo>
                <a:lnTo>
                  <a:pt x="0" y="0"/>
                </a:lnTo>
                <a:close/>
              </a:path>
            </a:pathLst>
          </a:cu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18486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outdoor&#10;&#10;Description automatically generated">
            <a:extLst>
              <a:ext uri="{FF2B5EF4-FFF2-40B4-BE49-F238E27FC236}">
                <a16:creationId xmlns:a16="http://schemas.microsoft.com/office/drawing/2014/main" id="{C3F1EF9F-6C3B-396C-CF8A-996B3AD34FA1}"/>
              </a:ext>
            </a:extLst>
          </p:cNvPr>
          <p:cNvPicPr>
            <a:picLocks noGrp="1" noChangeAspect="1"/>
          </p:cNvPicPr>
          <p:nvPr>
            <p:ph idx="1"/>
          </p:nvPr>
        </p:nvPicPr>
        <p:blipFill rotWithShape="1">
          <a:blip r:embed="rId3"/>
          <a:srcRect l="1660" t="10614"/>
          <a:stretch/>
        </p:blipFill>
        <p:spPr>
          <a:xfrm>
            <a:off x="-1" y="1755648"/>
            <a:ext cx="10457821" cy="3511296"/>
          </a:xfrm>
        </p:spPr>
      </p:pic>
      <p:sp>
        <p:nvSpPr>
          <p:cNvPr id="4" name="Date Placeholder 3">
            <a:extLst>
              <a:ext uri="{FF2B5EF4-FFF2-40B4-BE49-F238E27FC236}">
                <a16:creationId xmlns:a16="http://schemas.microsoft.com/office/drawing/2014/main" id="{DE44D27E-8F8B-5F8F-6A1B-F1346681F002}"/>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F1E03559-A6A1-6809-9DBC-6694CF736807}"/>
              </a:ext>
            </a:extLst>
          </p:cNvPr>
          <p:cNvSpPr>
            <a:spLocks noGrp="1"/>
          </p:cNvSpPr>
          <p:nvPr>
            <p:ph type="sldNum" sz="quarter" idx="12"/>
          </p:nvPr>
        </p:nvSpPr>
        <p:spPr/>
        <p:txBody>
          <a:bodyPr/>
          <a:lstStyle/>
          <a:p>
            <a:fld id="{41B496C2-AD0A-47B1-87B8-8823CEABB737}" type="slidenum">
              <a:rPr lang="en-AU" smtClean="0"/>
              <a:t>71</a:t>
            </a:fld>
            <a:endParaRPr lang="en-AU"/>
          </a:p>
        </p:txBody>
      </p:sp>
      <p:sp>
        <p:nvSpPr>
          <p:cNvPr id="9" name="Rectangle 8">
            <a:extLst>
              <a:ext uri="{FF2B5EF4-FFF2-40B4-BE49-F238E27FC236}">
                <a16:creationId xmlns:a16="http://schemas.microsoft.com/office/drawing/2014/main" id="{7939AAC6-EAB3-4D06-121D-1033707BBFCA}"/>
              </a:ext>
            </a:extLst>
          </p:cNvPr>
          <p:cNvSpPr/>
          <p:nvPr/>
        </p:nvSpPr>
        <p:spPr>
          <a:xfrm>
            <a:off x="9334196" y="1806854"/>
            <a:ext cx="1082650" cy="468173"/>
          </a:xfrm>
          <a:prstGeom prst="rect">
            <a:avLst/>
          </a:prstGeom>
          <a:noFill/>
          <a:ln w="76200">
            <a:solidFill>
              <a:srgbClr val="C00000">
                <a:alpha val="75000"/>
              </a:srgbClr>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AU"/>
          </a:p>
        </p:txBody>
      </p:sp>
      <p:pic>
        <p:nvPicPr>
          <p:cNvPr id="11" name="Picture 10" descr="Table&#10;&#10;Description automatically generated">
            <a:extLst>
              <a:ext uri="{FF2B5EF4-FFF2-40B4-BE49-F238E27FC236}">
                <a16:creationId xmlns:a16="http://schemas.microsoft.com/office/drawing/2014/main" id="{7CF2F027-51F8-37FF-70CB-175BAB2B39D9}"/>
              </a:ext>
            </a:extLst>
          </p:cNvPr>
          <p:cNvPicPr>
            <a:picLocks noChangeAspect="1"/>
          </p:cNvPicPr>
          <p:nvPr/>
        </p:nvPicPr>
        <p:blipFill rotWithShape="1">
          <a:blip r:embed="rId4"/>
          <a:srcRect l="12634" t="24253" r="5614" b="7552"/>
          <a:stretch/>
        </p:blipFill>
        <p:spPr>
          <a:xfrm>
            <a:off x="8556881" y="5159131"/>
            <a:ext cx="2342733" cy="1120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246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5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6E3BE6BB-F5D5-C4BC-2378-4D5C33D30124}"/>
              </a:ext>
            </a:extLst>
          </p:cNvPr>
          <p:cNvSpPr/>
          <p:nvPr/>
        </p:nvSpPr>
        <p:spPr>
          <a:xfrm>
            <a:off x="0" y="3356992"/>
            <a:ext cx="12192000" cy="3501007"/>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4" name="Straight Connector 3">
            <a:extLst>
              <a:ext uri="{FF2B5EF4-FFF2-40B4-BE49-F238E27FC236}">
                <a16:creationId xmlns:a16="http://schemas.microsoft.com/office/drawing/2014/main" id="{44318E89-7AD8-364B-154B-A84433971CD2}"/>
              </a:ext>
            </a:extLst>
          </p:cNvPr>
          <p:cNvCxnSpPr>
            <a:cxnSpLocks/>
          </p:cNvCxnSpPr>
          <p:nvPr/>
        </p:nvCxnSpPr>
        <p:spPr>
          <a:xfrm flipV="1">
            <a:off x="1867395" y="2224775"/>
            <a:ext cx="7829005" cy="686801"/>
          </a:xfrm>
          <a:custGeom>
            <a:avLst/>
            <a:gdLst>
              <a:gd name="connsiteX0" fmla="*/ 0 w 7829005"/>
              <a:gd name="connsiteY0" fmla="*/ 0 h 686801"/>
              <a:gd name="connsiteX1" fmla="*/ 808997 w 7829005"/>
              <a:gd name="connsiteY1" fmla="*/ 70969 h 686801"/>
              <a:gd name="connsiteX2" fmla="*/ 1617994 w 7829005"/>
              <a:gd name="connsiteY2" fmla="*/ 141939 h 686801"/>
              <a:gd name="connsiteX3" fmla="*/ 2035541 w 7829005"/>
              <a:gd name="connsiteY3" fmla="*/ 178568 h 686801"/>
              <a:gd name="connsiteX4" fmla="*/ 2687958 w 7829005"/>
              <a:gd name="connsiteY4" fmla="*/ 235802 h 686801"/>
              <a:gd name="connsiteX5" fmla="*/ 3105505 w 7829005"/>
              <a:gd name="connsiteY5" fmla="*/ 272431 h 686801"/>
              <a:gd name="connsiteX6" fmla="*/ 3601342 w 7829005"/>
              <a:gd name="connsiteY6" fmla="*/ 315928 h 686801"/>
              <a:gd name="connsiteX7" fmla="*/ 4097179 w 7829005"/>
              <a:gd name="connsiteY7" fmla="*/ 359426 h 686801"/>
              <a:gd name="connsiteX8" fmla="*/ 4906176 w 7829005"/>
              <a:gd name="connsiteY8" fmla="*/ 430395 h 686801"/>
              <a:gd name="connsiteX9" fmla="*/ 5715174 w 7829005"/>
              <a:gd name="connsiteY9" fmla="*/ 501365 h 686801"/>
              <a:gd name="connsiteX10" fmla="*/ 6367591 w 7829005"/>
              <a:gd name="connsiteY10" fmla="*/ 558598 h 686801"/>
              <a:gd name="connsiteX11" fmla="*/ 6785138 w 7829005"/>
              <a:gd name="connsiteY11" fmla="*/ 595228 h 686801"/>
              <a:gd name="connsiteX12" fmla="*/ 7202685 w 7829005"/>
              <a:gd name="connsiteY12" fmla="*/ 631857 h 686801"/>
              <a:gd name="connsiteX13" fmla="*/ 7829005 w 7829005"/>
              <a:gd name="connsiteY13" fmla="*/ 686801 h 68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29005" h="686801" extrusionOk="0">
                <a:moveTo>
                  <a:pt x="0" y="0"/>
                </a:moveTo>
                <a:cubicBezTo>
                  <a:pt x="354368" y="14554"/>
                  <a:pt x="636280" y="62385"/>
                  <a:pt x="808997" y="70969"/>
                </a:cubicBezTo>
                <a:cubicBezTo>
                  <a:pt x="981714" y="79553"/>
                  <a:pt x="1257278" y="109409"/>
                  <a:pt x="1617994" y="141939"/>
                </a:cubicBezTo>
                <a:cubicBezTo>
                  <a:pt x="1978710" y="174469"/>
                  <a:pt x="1828180" y="145715"/>
                  <a:pt x="2035541" y="178568"/>
                </a:cubicBezTo>
                <a:cubicBezTo>
                  <a:pt x="2242902" y="211422"/>
                  <a:pt x="2556942" y="226277"/>
                  <a:pt x="2687958" y="235802"/>
                </a:cubicBezTo>
                <a:cubicBezTo>
                  <a:pt x="2818974" y="245327"/>
                  <a:pt x="2946852" y="251211"/>
                  <a:pt x="3105505" y="272431"/>
                </a:cubicBezTo>
                <a:cubicBezTo>
                  <a:pt x="3264158" y="293651"/>
                  <a:pt x="3363970" y="289984"/>
                  <a:pt x="3601342" y="315928"/>
                </a:cubicBezTo>
                <a:cubicBezTo>
                  <a:pt x="3838714" y="341872"/>
                  <a:pt x="3886183" y="356897"/>
                  <a:pt x="4097179" y="359426"/>
                </a:cubicBezTo>
                <a:cubicBezTo>
                  <a:pt x="4308175" y="361955"/>
                  <a:pt x="4729892" y="401886"/>
                  <a:pt x="4906176" y="430395"/>
                </a:cubicBezTo>
                <a:cubicBezTo>
                  <a:pt x="5082460" y="458904"/>
                  <a:pt x="5550721" y="492171"/>
                  <a:pt x="5715174" y="501365"/>
                </a:cubicBezTo>
                <a:cubicBezTo>
                  <a:pt x="5879627" y="510559"/>
                  <a:pt x="6151517" y="570580"/>
                  <a:pt x="6367591" y="558598"/>
                </a:cubicBezTo>
                <a:cubicBezTo>
                  <a:pt x="6583665" y="546616"/>
                  <a:pt x="6656475" y="566663"/>
                  <a:pt x="6785138" y="595228"/>
                </a:cubicBezTo>
                <a:cubicBezTo>
                  <a:pt x="6913801" y="623793"/>
                  <a:pt x="7088283" y="624463"/>
                  <a:pt x="7202685" y="631857"/>
                </a:cubicBezTo>
                <a:cubicBezTo>
                  <a:pt x="7317087" y="639252"/>
                  <a:pt x="7522481" y="689691"/>
                  <a:pt x="7829005" y="68680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1DD8325F-31FF-8C80-30D4-3E4C8F599238}"/>
              </a:ext>
            </a:extLst>
          </p:cNvPr>
          <p:cNvCxnSpPr>
            <a:cxnSpLocks/>
          </p:cNvCxnSpPr>
          <p:nvPr/>
        </p:nvCxnSpPr>
        <p:spPr>
          <a:xfrm flipV="1">
            <a:off x="2508966" y="3009897"/>
            <a:ext cx="1635503" cy="152737"/>
          </a:xfrm>
          <a:custGeom>
            <a:avLst/>
            <a:gdLst>
              <a:gd name="connsiteX0" fmla="*/ 0 w 1635503"/>
              <a:gd name="connsiteY0" fmla="*/ 0 h 152737"/>
              <a:gd name="connsiteX1" fmla="*/ 577878 w 1635503"/>
              <a:gd name="connsiteY1" fmla="*/ 53967 h 152737"/>
              <a:gd name="connsiteX2" fmla="*/ 1155755 w 1635503"/>
              <a:gd name="connsiteY2" fmla="*/ 107934 h 152737"/>
              <a:gd name="connsiteX3" fmla="*/ 1635503 w 1635503"/>
              <a:gd name="connsiteY3" fmla="*/ 152737 h 152737"/>
            </a:gdLst>
            <a:ahLst/>
            <a:cxnLst>
              <a:cxn ang="0">
                <a:pos x="connsiteX0" y="connsiteY0"/>
              </a:cxn>
              <a:cxn ang="0">
                <a:pos x="connsiteX1" y="connsiteY1"/>
              </a:cxn>
              <a:cxn ang="0">
                <a:pos x="connsiteX2" y="connsiteY2"/>
              </a:cxn>
              <a:cxn ang="0">
                <a:pos x="connsiteX3" y="connsiteY3"/>
              </a:cxn>
            </a:cxnLst>
            <a:rect l="l" t="t" r="r" b="b"/>
            <a:pathLst>
              <a:path w="1635503" h="152737" extrusionOk="0">
                <a:moveTo>
                  <a:pt x="0" y="0"/>
                </a:moveTo>
                <a:cubicBezTo>
                  <a:pt x="154800" y="-13496"/>
                  <a:pt x="298314" y="16683"/>
                  <a:pt x="577878" y="53967"/>
                </a:cubicBezTo>
                <a:cubicBezTo>
                  <a:pt x="857442" y="91251"/>
                  <a:pt x="918408" y="58149"/>
                  <a:pt x="1155755" y="107934"/>
                </a:cubicBezTo>
                <a:cubicBezTo>
                  <a:pt x="1393102" y="157719"/>
                  <a:pt x="1435741" y="143002"/>
                  <a:pt x="1635503" y="152737"/>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9088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Data required for WoH assessment</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73</a:t>
            </a:fld>
            <a:endParaRPr lang="en-AU"/>
          </a:p>
        </p:txBody>
      </p:sp>
      <p:sp>
        <p:nvSpPr>
          <p:cNvPr id="3" name="Oval 2">
            <a:extLst>
              <a:ext uri="{FF2B5EF4-FFF2-40B4-BE49-F238E27FC236}">
                <a16:creationId xmlns:a16="http://schemas.microsoft.com/office/drawing/2014/main" id="{1520F596-72C4-6785-52DD-3DE62F9A853D}"/>
              </a:ext>
            </a:extLst>
          </p:cNvPr>
          <p:cNvSpPr/>
          <p:nvPr/>
        </p:nvSpPr>
        <p:spPr>
          <a:xfrm>
            <a:off x="339520" y="2619000"/>
            <a:ext cx="1620000" cy="1620000"/>
          </a:xfrm>
          <a:prstGeom prst="ellipse">
            <a:avLst/>
          </a:prstGeom>
          <a:blipFill>
            <a:blip r:embed="rId3">
              <a:grayscl/>
              <a:extLst>
                <a:ext uri="{BEBA8EAE-BF5A-486C-A8C5-ECC9F3942E4B}">
                  <a14:imgProps xmlns:a14="http://schemas.microsoft.com/office/drawing/2010/main">
                    <a14:imgLayer r:embed="rId4">
                      <a14:imgEffect>
                        <a14:brightnessContrast bright="-40000"/>
                      </a14:imgEffect>
                    </a14:imgLayer>
                  </a14:imgProps>
                </a:ext>
              </a:extLst>
            </a:blip>
            <a:stretch>
              <a:fillRect l="-168051" t="-3404" r="-12253" b="-832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spc="-100" dirty="0">
                <a:solidFill>
                  <a:schemeClr val="bg1"/>
                </a:solidFill>
              </a:rPr>
              <a:t>PV</a:t>
            </a:r>
            <a:br>
              <a:rPr lang="en-AU" sz="2200" b="1" spc="-100" dirty="0">
                <a:solidFill>
                  <a:schemeClr val="accent3">
                    <a:lumMod val="50000"/>
                    <a:lumOff val="50000"/>
                  </a:schemeClr>
                </a:solidFill>
              </a:rPr>
            </a:br>
            <a:r>
              <a:rPr lang="en-AU" sz="2200" b="1" spc="-100" dirty="0">
                <a:solidFill>
                  <a:schemeClr val="accent3">
                    <a:lumMod val="50000"/>
                    <a:lumOff val="50000"/>
                  </a:schemeClr>
                </a:solidFill>
              </a:rPr>
              <a:t>system size</a:t>
            </a:r>
          </a:p>
          <a:p>
            <a:pPr algn="ctr">
              <a:lnSpc>
                <a:spcPts val="2000"/>
              </a:lnSpc>
            </a:pPr>
            <a:r>
              <a:rPr lang="en-AU" sz="2200" spc="-100" dirty="0">
                <a:solidFill>
                  <a:schemeClr val="bg1"/>
                </a:solidFill>
              </a:rPr>
              <a:t>(kW)</a:t>
            </a:r>
          </a:p>
        </p:txBody>
      </p:sp>
      <p:sp>
        <p:nvSpPr>
          <p:cNvPr id="5" name="Oval 4">
            <a:extLst>
              <a:ext uri="{FF2B5EF4-FFF2-40B4-BE49-F238E27FC236}">
                <a16:creationId xmlns:a16="http://schemas.microsoft.com/office/drawing/2014/main" id="{2DF26446-AB00-8F7E-AA0F-8551AEAE156B}"/>
              </a:ext>
            </a:extLst>
          </p:cNvPr>
          <p:cNvSpPr>
            <a:spLocks noChangeAspect="1"/>
          </p:cNvSpPr>
          <p:nvPr/>
        </p:nvSpPr>
        <p:spPr>
          <a:xfrm>
            <a:off x="6272293" y="2619000"/>
            <a:ext cx="1620000" cy="1620000"/>
          </a:xfrm>
          <a:prstGeom prst="ellipse">
            <a:avLst/>
          </a:prstGeom>
          <a:blipFill dpi="0" rotWithShape="1">
            <a:blip r:embed="rId5">
              <a:grayscl/>
              <a:extLst>
                <a:ext uri="{BEBA8EAE-BF5A-486C-A8C5-ECC9F3942E4B}">
                  <a14:imgProps xmlns:a14="http://schemas.microsoft.com/office/drawing/2010/main">
                    <a14:imgLayer r:embed="rId6">
                      <a14:imgEffect>
                        <a14:brightnessContrast bright="-20000"/>
                      </a14:imgEffect>
                    </a14:imgLayer>
                  </a14:imgProps>
                </a:ext>
              </a:extLst>
            </a:blip>
            <a:srcRect/>
            <a:stretch>
              <a:fillRect l="-37552" t="-68624" r="-142752" b="-180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2000"/>
              </a:lnSpc>
            </a:pPr>
            <a:r>
              <a:rPr lang="en-GB" sz="2200" spc="-100" dirty="0">
                <a:solidFill>
                  <a:schemeClr val="bg1"/>
                </a:solidFill>
              </a:rPr>
              <a:t>Panel</a:t>
            </a:r>
          </a:p>
          <a:p>
            <a:pPr algn="ctr">
              <a:lnSpc>
                <a:spcPts val="2000"/>
              </a:lnSpc>
            </a:pPr>
            <a:r>
              <a:rPr lang="en-GB" sz="2200" b="1" spc="-100" dirty="0">
                <a:solidFill>
                  <a:schemeClr val="accent3">
                    <a:lumMod val="50000"/>
                    <a:lumOff val="50000"/>
                  </a:schemeClr>
                </a:solidFill>
              </a:rPr>
              <a:t>direction</a:t>
            </a:r>
          </a:p>
          <a:p>
            <a:pPr algn="ctr">
              <a:lnSpc>
                <a:spcPts val="2000"/>
              </a:lnSpc>
            </a:pPr>
            <a:r>
              <a:rPr lang="en-AU" sz="2200" spc="-100" dirty="0">
                <a:solidFill>
                  <a:schemeClr val="bg1"/>
                </a:solidFill>
              </a:rPr>
              <a:t>(orientation)</a:t>
            </a:r>
          </a:p>
        </p:txBody>
      </p:sp>
      <p:sp>
        <p:nvSpPr>
          <p:cNvPr id="9" name="Oval 8">
            <a:extLst>
              <a:ext uri="{FF2B5EF4-FFF2-40B4-BE49-F238E27FC236}">
                <a16:creationId xmlns:a16="http://schemas.microsoft.com/office/drawing/2014/main" id="{1040EDC3-B62A-214E-12D0-6DBE82B05157}"/>
              </a:ext>
            </a:extLst>
          </p:cNvPr>
          <p:cNvSpPr/>
          <p:nvPr/>
        </p:nvSpPr>
        <p:spPr>
          <a:xfrm>
            <a:off x="2317983" y="2619000"/>
            <a:ext cx="1620000" cy="1620000"/>
          </a:xfrm>
          <a:prstGeom prst="ellipse">
            <a:avLst/>
          </a:prstGeom>
          <a:blipFill>
            <a:blip r:embed="rId7">
              <a:grayscl/>
              <a:extLst>
                <a:ext uri="{BEBA8EAE-BF5A-486C-A8C5-ECC9F3942E4B}">
                  <a14:imgProps xmlns:a14="http://schemas.microsoft.com/office/drawing/2010/main">
                    <a14:imgLayer r:embed="rId8">
                      <a14:imgEffect>
                        <a14:brightnessContrast bright="-40000"/>
                      </a14:imgEffect>
                    </a14:imgLayer>
                  </a14:imgProps>
                </a:ext>
              </a:extLst>
            </a:blip>
            <a:srcRect/>
            <a:stretch>
              <a:fillRect l="-188" t="-26190" r="-193376" b="-393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Inverter</a:t>
            </a:r>
          </a:p>
          <a:p>
            <a:pPr algn="ctr">
              <a:lnSpc>
                <a:spcPts val="2000"/>
              </a:lnSpc>
            </a:pPr>
            <a:r>
              <a:rPr lang="en-AU" sz="2200" b="1" spc="-100" dirty="0">
                <a:solidFill>
                  <a:schemeClr val="accent3">
                    <a:lumMod val="50000"/>
                    <a:lumOff val="50000"/>
                  </a:schemeClr>
                </a:solidFill>
              </a:rPr>
              <a:t>capacity</a:t>
            </a:r>
          </a:p>
          <a:p>
            <a:pPr algn="ctr">
              <a:lnSpc>
                <a:spcPts val="2000"/>
              </a:lnSpc>
            </a:pPr>
            <a:r>
              <a:rPr lang="en-AU" sz="2200" spc="-100" dirty="0">
                <a:solidFill>
                  <a:schemeClr val="bg1"/>
                </a:solidFill>
              </a:rPr>
              <a:t>of arrays or</a:t>
            </a:r>
          </a:p>
          <a:p>
            <a:pPr algn="ctr">
              <a:lnSpc>
                <a:spcPts val="2000"/>
              </a:lnSpc>
            </a:pPr>
            <a:r>
              <a:rPr lang="en-AU" sz="2200" spc="-100" dirty="0">
                <a:solidFill>
                  <a:schemeClr val="bg1"/>
                </a:solidFill>
              </a:rPr>
              <a:t>strings</a:t>
            </a:r>
          </a:p>
        </p:txBody>
      </p:sp>
      <p:sp>
        <p:nvSpPr>
          <p:cNvPr id="10" name="Oval 9">
            <a:extLst>
              <a:ext uri="{FF2B5EF4-FFF2-40B4-BE49-F238E27FC236}">
                <a16:creationId xmlns:a16="http://schemas.microsoft.com/office/drawing/2014/main" id="{5ACB98FA-E083-E9E9-8C7C-95C7A32698D4}"/>
              </a:ext>
            </a:extLst>
          </p:cNvPr>
          <p:cNvSpPr/>
          <p:nvPr/>
        </p:nvSpPr>
        <p:spPr>
          <a:xfrm>
            <a:off x="4296660" y="2619000"/>
            <a:ext cx="1620000" cy="1620000"/>
          </a:xfrm>
          <a:prstGeom prst="ellipse">
            <a:avLst/>
          </a:prstGeom>
          <a:blipFill>
            <a:blip r:embed="rId9">
              <a:grayscl/>
              <a:extLst>
                <a:ext uri="{BEBA8EAE-BF5A-486C-A8C5-ECC9F3942E4B}">
                  <a14:imgProps xmlns:a14="http://schemas.microsoft.com/office/drawing/2010/main">
                    <a14:imgLayer r:embed="rId10">
                      <a14:imgEffect>
                        <a14:brightnessContrast bright="-40000"/>
                      </a14:imgEffect>
                    </a14:imgLayer>
                  </a14:imgProps>
                </a:ext>
              </a:extLst>
            </a:blip>
            <a:srcRect/>
            <a:stretch>
              <a:fillRect l="-72141" t="-33592" r="-6909" b="-6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spc="-100" dirty="0">
                <a:solidFill>
                  <a:schemeClr val="bg1"/>
                </a:solidFill>
              </a:rPr>
              <a:t>Panel</a:t>
            </a:r>
          </a:p>
          <a:p>
            <a:pPr algn="ctr">
              <a:lnSpc>
                <a:spcPts val="2000"/>
              </a:lnSpc>
            </a:pPr>
            <a:r>
              <a:rPr lang="en-AU" sz="2200" b="1" spc="-100" dirty="0">
                <a:solidFill>
                  <a:schemeClr val="accent3">
                    <a:lumMod val="50000"/>
                    <a:lumOff val="50000"/>
                  </a:schemeClr>
                </a:solidFill>
              </a:rPr>
              <a:t>inclination</a:t>
            </a:r>
          </a:p>
          <a:p>
            <a:pPr algn="ctr">
              <a:lnSpc>
                <a:spcPts val="2000"/>
              </a:lnSpc>
            </a:pPr>
            <a:r>
              <a:rPr lang="en-AU" sz="2200" spc="-100" dirty="0">
                <a:solidFill>
                  <a:schemeClr val="bg1"/>
                </a:solidFill>
              </a:rPr>
              <a:t>(angle)</a:t>
            </a:r>
          </a:p>
        </p:txBody>
      </p:sp>
    </p:spTree>
    <p:extLst>
      <p:ext uri="{BB962C8B-B14F-4D97-AF65-F5344CB8AC3E}">
        <p14:creationId xmlns:p14="http://schemas.microsoft.com/office/powerpoint/2010/main" val="12949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363" y="1440614"/>
            <a:ext cx="10917381" cy="5011461"/>
          </a:xfrm>
        </p:spPr>
        <p:txBody>
          <a:bodyPr>
            <a:normAutofit/>
          </a:bodyPr>
          <a:lstStyle/>
          <a:p>
            <a:pPr marL="0" indent="0">
              <a:buNone/>
            </a:pPr>
            <a:r>
              <a:rPr lang="en-AU" dirty="0">
                <a:solidFill>
                  <a:srgbClr val="083A42"/>
                </a:solidFill>
              </a:rPr>
              <a:t>No renewable energy generation is specified</a:t>
            </a:r>
          </a:p>
        </p:txBody>
      </p:sp>
      <p:sp>
        <p:nvSpPr>
          <p:cNvPr id="6" name="Title 1">
            <a:extLst>
              <a:ext uri="{FF2B5EF4-FFF2-40B4-BE49-F238E27FC236}">
                <a16:creationId xmlns:a16="http://schemas.microsoft.com/office/drawing/2014/main" id="{200E9275-9963-EF30-D696-FECD5835A159}"/>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On-Site Renewable Energy case study</a:t>
            </a:r>
          </a:p>
        </p:txBody>
      </p:sp>
    </p:spTree>
    <p:extLst>
      <p:ext uri="{BB962C8B-B14F-4D97-AF65-F5344CB8AC3E}">
        <p14:creationId xmlns:p14="http://schemas.microsoft.com/office/powerpoint/2010/main" val="1820961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75</a:t>
            </a:fld>
            <a:endParaRPr lang="en-AU">
              <a:solidFill>
                <a:schemeClr val="tx1"/>
              </a:solidFill>
            </a:endParaRPr>
          </a:p>
        </p:txBody>
      </p:sp>
      <p:pic>
        <p:nvPicPr>
          <p:cNvPr id="10" name="!!Picture 11">
            <a:extLst>
              <a:ext uri="{FF2B5EF4-FFF2-40B4-BE49-F238E27FC236}">
                <a16:creationId xmlns:a16="http://schemas.microsoft.com/office/drawing/2014/main" id="{E4BEAD36-8309-3839-BDD6-F4E2D64239B1}"/>
              </a:ext>
            </a:extLst>
          </p:cNvPr>
          <p:cNvPicPr>
            <a:picLocks noChangeAspect="1"/>
          </p:cNvPicPr>
          <p:nvPr/>
        </p:nvPicPr>
        <p:blipFill>
          <a:blip r:embed="rId3"/>
          <a:srcRect/>
          <a:stretch/>
        </p:blipFill>
        <p:spPr>
          <a:xfrm>
            <a:off x="725520" y="501648"/>
            <a:ext cx="10740960" cy="5854704"/>
          </a:xfrm>
          <a:prstGeom prst="rect">
            <a:avLst/>
          </a:prstGeom>
        </p:spPr>
      </p:pic>
    </p:spTree>
    <p:extLst>
      <p:ext uri="{BB962C8B-B14F-4D97-AF65-F5344CB8AC3E}">
        <p14:creationId xmlns:p14="http://schemas.microsoft.com/office/powerpoint/2010/main" val="2304200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dirty="0">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76</a:t>
            </a:fld>
            <a:endParaRPr lang="en-AU" dirty="0">
              <a:solidFill>
                <a:schemeClr val="tx1"/>
              </a:solidFill>
            </a:endParaRPr>
          </a:p>
        </p:txBody>
      </p:sp>
      <p:pic>
        <p:nvPicPr>
          <p:cNvPr id="10" name="!!Picture 11">
            <a:extLst>
              <a:ext uri="{FF2B5EF4-FFF2-40B4-BE49-F238E27FC236}">
                <a16:creationId xmlns:a16="http://schemas.microsoft.com/office/drawing/2014/main" id="{E4BEAD36-8309-3839-BDD6-F4E2D64239B1}"/>
              </a:ext>
            </a:extLst>
          </p:cNvPr>
          <p:cNvPicPr>
            <a:picLocks noChangeAspect="1"/>
          </p:cNvPicPr>
          <p:nvPr/>
        </p:nvPicPr>
        <p:blipFill rotWithShape="1">
          <a:blip r:embed="rId3"/>
          <a:srcRect l="-1" t="7" r="59409" b="59417"/>
          <a:stretch/>
        </p:blipFill>
        <p:spPr>
          <a:xfrm>
            <a:off x="723521" y="501648"/>
            <a:ext cx="10744958" cy="5854704"/>
          </a:xfrm>
          <a:prstGeom prst="rect">
            <a:avLst/>
          </a:prstGeom>
        </p:spPr>
      </p:pic>
    </p:spTree>
    <p:extLst>
      <p:ext uri="{BB962C8B-B14F-4D97-AF65-F5344CB8AC3E}">
        <p14:creationId xmlns:p14="http://schemas.microsoft.com/office/powerpoint/2010/main" val="119894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On-Site Energy Storage</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77</a:t>
            </a:fld>
            <a:endParaRPr lang="en-AU"/>
          </a:p>
        </p:txBody>
      </p:sp>
      <p:pic>
        <p:nvPicPr>
          <p:cNvPr id="5" name="Picture 4">
            <a:extLst>
              <a:ext uri="{FF2B5EF4-FFF2-40B4-BE49-F238E27FC236}">
                <a16:creationId xmlns:a16="http://schemas.microsoft.com/office/drawing/2014/main" id="{56CBFE51-7B97-6595-A8EC-188BF7545E4B}"/>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300292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Key concepts</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78</a:t>
            </a:fld>
            <a:endParaRPr lang="en-AU"/>
          </a:p>
        </p:txBody>
      </p:sp>
      <p:sp>
        <p:nvSpPr>
          <p:cNvPr id="3" name="Content Placeholder 2">
            <a:extLst>
              <a:ext uri="{FF2B5EF4-FFF2-40B4-BE49-F238E27FC236}">
                <a16:creationId xmlns:a16="http://schemas.microsoft.com/office/drawing/2014/main" id="{636551EC-25A6-AC10-D9F1-8E1176875E9E}"/>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Battery types</a:t>
            </a:r>
          </a:p>
        </p:txBody>
      </p:sp>
      <p:sp>
        <p:nvSpPr>
          <p:cNvPr id="9" name="Oval 8">
            <a:extLst>
              <a:ext uri="{FF2B5EF4-FFF2-40B4-BE49-F238E27FC236}">
                <a16:creationId xmlns:a16="http://schemas.microsoft.com/office/drawing/2014/main" id="{0203EFF0-0B46-B2AB-73E1-5A1DCC7B76D6}"/>
              </a:ext>
            </a:extLst>
          </p:cNvPr>
          <p:cNvSpPr/>
          <p:nvPr/>
        </p:nvSpPr>
        <p:spPr>
          <a:xfrm>
            <a:off x="339520" y="2619000"/>
            <a:ext cx="1620000" cy="1620000"/>
          </a:xfrm>
          <a:prstGeom prst="ellipse">
            <a:avLst/>
          </a:prstGeom>
          <a:blipFill>
            <a:blip r:embed="rId3">
              <a:grayscl/>
              <a:extLst>
                <a:ext uri="{BEBA8EAE-BF5A-486C-A8C5-ECC9F3942E4B}">
                  <a14:imgProps xmlns:a14="http://schemas.microsoft.com/office/drawing/2010/main">
                    <a14:imgLayer r:embed="rId4">
                      <a14:imgEffect>
                        <a14:brightnessContrast bright="-20000"/>
                      </a14:imgEffect>
                    </a14:imgLayer>
                  </a14:imgProps>
                </a:ext>
              </a:extLst>
            </a:blip>
            <a:srcRect/>
            <a:stretch>
              <a:fillRect l="-62118" t="-112812" r="-237928" b="-128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Lithium-ion</a:t>
            </a:r>
          </a:p>
        </p:txBody>
      </p:sp>
      <p:sp>
        <p:nvSpPr>
          <p:cNvPr id="11" name="Oval 10">
            <a:extLst>
              <a:ext uri="{FF2B5EF4-FFF2-40B4-BE49-F238E27FC236}">
                <a16:creationId xmlns:a16="http://schemas.microsoft.com/office/drawing/2014/main" id="{7CEFDFCC-3A73-3888-EF1C-841090945811}"/>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Lead acid</a:t>
            </a:r>
            <a:endParaRPr lang="en-AU" sz="2200" spc="-100" dirty="0">
              <a:solidFill>
                <a:schemeClr val="bg1"/>
              </a:solidFill>
            </a:endParaRPr>
          </a:p>
        </p:txBody>
      </p:sp>
      <p:sp>
        <p:nvSpPr>
          <p:cNvPr id="12" name="Oval 11">
            <a:extLst>
              <a:ext uri="{FF2B5EF4-FFF2-40B4-BE49-F238E27FC236}">
                <a16:creationId xmlns:a16="http://schemas.microsoft.com/office/drawing/2014/main" id="{6613B5BB-0880-224B-0259-2BFACCA0AB11}"/>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Zinc bromine</a:t>
            </a:r>
          </a:p>
        </p:txBody>
      </p:sp>
    </p:spTree>
    <p:extLst>
      <p:ext uri="{BB962C8B-B14F-4D97-AF65-F5344CB8AC3E}">
        <p14:creationId xmlns:p14="http://schemas.microsoft.com/office/powerpoint/2010/main" val="224307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59073"/>
          <a:stretch/>
        </p:blipFill>
        <p:spPr>
          <a:xfrm>
            <a:off x="0" y="0"/>
            <a:ext cx="12192000" cy="6669360"/>
          </a:xfrm>
          <a:prstGeom prst="rect">
            <a:avLst/>
          </a:prstGeom>
        </p:spPr>
      </p:pic>
      <p:sp>
        <p:nvSpPr>
          <p:cNvPr id="3" name="Rectangle 2">
            <a:extLst>
              <a:ext uri="{FF2B5EF4-FFF2-40B4-BE49-F238E27FC236}">
                <a16:creationId xmlns:a16="http://schemas.microsoft.com/office/drawing/2014/main" id="{6E3BE6BB-F5D5-C4BC-2378-4D5C33D30124}"/>
              </a:ext>
            </a:extLst>
          </p:cNvPr>
          <p:cNvSpPr/>
          <p:nvPr/>
        </p:nvSpPr>
        <p:spPr>
          <a:xfrm>
            <a:off x="0" y="5589240"/>
            <a:ext cx="12192000" cy="1268759"/>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44318E89-7AD8-364B-154B-A84433971CD2}"/>
              </a:ext>
            </a:extLst>
          </p:cNvPr>
          <p:cNvCxnSpPr>
            <a:cxnSpLocks/>
          </p:cNvCxnSpPr>
          <p:nvPr/>
        </p:nvCxnSpPr>
        <p:spPr>
          <a:xfrm flipV="1">
            <a:off x="1926851" y="3362777"/>
            <a:ext cx="7409509" cy="650001"/>
          </a:xfrm>
          <a:custGeom>
            <a:avLst/>
            <a:gdLst>
              <a:gd name="connsiteX0" fmla="*/ 0 w 7409509"/>
              <a:gd name="connsiteY0" fmla="*/ 0 h 650001"/>
              <a:gd name="connsiteX1" fmla="*/ 821782 w 7409509"/>
              <a:gd name="connsiteY1" fmla="*/ 72091 h 650001"/>
              <a:gd name="connsiteX2" fmla="*/ 1643564 w 7409509"/>
              <a:gd name="connsiteY2" fmla="*/ 144182 h 650001"/>
              <a:gd name="connsiteX3" fmla="*/ 2094870 w 7409509"/>
              <a:gd name="connsiteY3" fmla="*/ 183773 h 650001"/>
              <a:gd name="connsiteX4" fmla="*/ 2768462 w 7409509"/>
              <a:gd name="connsiteY4" fmla="*/ 242864 h 650001"/>
              <a:gd name="connsiteX5" fmla="*/ 3219768 w 7409509"/>
              <a:gd name="connsiteY5" fmla="*/ 282455 h 650001"/>
              <a:gd name="connsiteX6" fmla="*/ 3745170 w 7409509"/>
              <a:gd name="connsiteY6" fmla="*/ 328546 h 650001"/>
              <a:gd name="connsiteX7" fmla="*/ 4270572 w 7409509"/>
              <a:gd name="connsiteY7" fmla="*/ 374637 h 650001"/>
              <a:gd name="connsiteX8" fmla="*/ 5092353 w 7409509"/>
              <a:gd name="connsiteY8" fmla="*/ 446728 h 650001"/>
              <a:gd name="connsiteX9" fmla="*/ 5914135 w 7409509"/>
              <a:gd name="connsiteY9" fmla="*/ 518819 h 650001"/>
              <a:gd name="connsiteX10" fmla="*/ 6587727 w 7409509"/>
              <a:gd name="connsiteY10" fmla="*/ 577910 h 650001"/>
              <a:gd name="connsiteX11" fmla="*/ 7409509 w 7409509"/>
              <a:gd name="connsiteY11" fmla="*/ 650001 h 65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9509" h="650001" extrusionOk="0">
                <a:moveTo>
                  <a:pt x="0" y="0"/>
                </a:moveTo>
                <a:cubicBezTo>
                  <a:pt x="220827" y="35891"/>
                  <a:pt x="486883" y="59523"/>
                  <a:pt x="821782" y="72091"/>
                </a:cubicBezTo>
                <a:cubicBezTo>
                  <a:pt x="1156681" y="84659"/>
                  <a:pt x="1400414" y="161689"/>
                  <a:pt x="1643564" y="144182"/>
                </a:cubicBezTo>
                <a:cubicBezTo>
                  <a:pt x="1886714" y="126675"/>
                  <a:pt x="1995566" y="188232"/>
                  <a:pt x="2094870" y="183773"/>
                </a:cubicBezTo>
                <a:cubicBezTo>
                  <a:pt x="2194174" y="179314"/>
                  <a:pt x="2594067" y="226512"/>
                  <a:pt x="2768462" y="242864"/>
                </a:cubicBezTo>
                <a:cubicBezTo>
                  <a:pt x="2942857" y="259216"/>
                  <a:pt x="3113559" y="258568"/>
                  <a:pt x="3219768" y="282455"/>
                </a:cubicBezTo>
                <a:cubicBezTo>
                  <a:pt x="3325977" y="306342"/>
                  <a:pt x="3637416" y="304024"/>
                  <a:pt x="3745170" y="328546"/>
                </a:cubicBezTo>
                <a:cubicBezTo>
                  <a:pt x="3852924" y="353068"/>
                  <a:pt x="4018085" y="348298"/>
                  <a:pt x="4270572" y="374637"/>
                </a:cubicBezTo>
                <a:cubicBezTo>
                  <a:pt x="4523059" y="400976"/>
                  <a:pt x="4887674" y="453802"/>
                  <a:pt x="5092353" y="446728"/>
                </a:cubicBezTo>
                <a:cubicBezTo>
                  <a:pt x="5297032" y="439654"/>
                  <a:pt x="5580872" y="513015"/>
                  <a:pt x="5914135" y="518819"/>
                </a:cubicBezTo>
                <a:cubicBezTo>
                  <a:pt x="6247398" y="524623"/>
                  <a:pt x="6251743" y="549345"/>
                  <a:pt x="6587727" y="577910"/>
                </a:cubicBezTo>
                <a:cubicBezTo>
                  <a:pt x="6923711" y="606475"/>
                  <a:pt x="7154975" y="590177"/>
                  <a:pt x="7409509" y="65000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1DD8325F-31FF-8C80-30D4-3E4C8F599238}"/>
              </a:ext>
            </a:extLst>
          </p:cNvPr>
          <p:cNvCxnSpPr>
            <a:cxnSpLocks/>
          </p:cNvCxnSpPr>
          <p:nvPr/>
        </p:nvCxnSpPr>
        <p:spPr>
          <a:xfrm flipV="1">
            <a:off x="2639616" y="3611615"/>
            <a:ext cx="6912768" cy="645572"/>
          </a:xfrm>
          <a:custGeom>
            <a:avLst/>
            <a:gdLst>
              <a:gd name="connsiteX0" fmla="*/ 0 w 6912768"/>
              <a:gd name="connsiteY0" fmla="*/ 0 h 645572"/>
              <a:gd name="connsiteX1" fmla="*/ 829532 w 6912768"/>
              <a:gd name="connsiteY1" fmla="*/ 77469 h 645572"/>
              <a:gd name="connsiteX2" fmla="*/ 1659064 w 6912768"/>
              <a:gd name="connsiteY2" fmla="*/ 154937 h 645572"/>
              <a:gd name="connsiteX3" fmla="*/ 2142958 w 6912768"/>
              <a:gd name="connsiteY3" fmla="*/ 200127 h 645572"/>
              <a:gd name="connsiteX4" fmla="*/ 2834235 w 6912768"/>
              <a:gd name="connsiteY4" fmla="*/ 264685 h 645572"/>
              <a:gd name="connsiteX5" fmla="*/ 3318129 w 6912768"/>
              <a:gd name="connsiteY5" fmla="*/ 309875 h 645572"/>
              <a:gd name="connsiteX6" fmla="*/ 3871150 w 6912768"/>
              <a:gd name="connsiteY6" fmla="*/ 361520 h 645572"/>
              <a:gd name="connsiteX7" fmla="*/ 4424172 w 6912768"/>
              <a:gd name="connsiteY7" fmla="*/ 413166 h 645572"/>
              <a:gd name="connsiteX8" fmla="*/ 5253704 w 6912768"/>
              <a:gd name="connsiteY8" fmla="*/ 490635 h 645572"/>
              <a:gd name="connsiteX9" fmla="*/ 6083236 w 6912768"/>
              <a:gd name="connsiteY9" fmla="*/ 568103 h 645572"/>
              <a:gd name="connsiteX10" fmla="*/ 6912768 w 6912768"/>
              <a:gd name="connsiteY10" fmla="*/ 645572 h 64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2768" h="645572" extrusionOk="0">
                <a:moveTo>
                  <a:pt x="0" y="0"/>
                </a:moveTo>
                <a:cubicBezTo>
                  <a:pt x="392691" y="40497"/>
                  <a:pt x="491811" y="61545"/>
                  <a:pt x="829532" y="77469"/>
                </a:cubicBezTo>
                <a:cubicBezTo>
                  <a:pt x="1167253" y="93393"/>
                  <a:pt x="1251704" y="117481"/>
                  <a:pt x="1659064" y="154937"/>
                </a:cubicBezTo>
                <a:cubicBezTo>
                  <a:pt x="2066424" y="192393"/>
                  <a:pt x="1985856" y="171438"/>
                  <a:pt x="2142958" y="200127"/>
                </a:cubicBezTo>
                <a:cubicBezTo>
                  <a:pt x="2300060" y="228816"/>
                  <a:pt x="2599250" y="229171"/>
                  <a:pt x="2834235" y="264685"/>
                </a:cubicBezTo>
                <a:cubicBezTo>
                  <a:pt x="3069221" y="300199"/>
                  <a:pt x="3187706" y="316967"/>
                  <a:pt x="3318129" y="309875"/>
                </a:cubicBezTo>
                <a:cubicBezTo>
                  <a:pt x="3448552" y="302783"/>
                  <a:pt x="3609141" y="350499"/>
                  <a:pt x="3871150" y="361520"/>
                </a:cubicBezTo>
                <a:cubicBezTo>
                  <a:pt x="4133159" y="372541"/>
                  <a:pt x="4261253" y="397901"/>
                  <a:pt x="4424172" y="413166"/>
                </a:cubicBezTo>
                <a:cubicBezTo>
                  <a:pt x="4587091" y="428432"/>
                  <a:pt x="5089628" y="435146"/>
                  <a:pt x="5253704" y="490635"/>
                </a:cubicBezTo>
                <a:cubicBezTo>
                  <a:pt x="5417780" y="546124"/>
                  <a:pt x="5749972" y="542611"/>
                  <a:pt x="6083236" y="568103"/>
                </a:cubicBezTo>
                <a:cubicBezTo>
                  <a:pt x="6416500" y="593595"/>
                  <a:pt x="6682500" y="637201"/>
                  <a:pt x="6912768" y="64557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 name="Rectangle 1">
            <a:extLst>
              <a:ext uri="{FF2B5EF4-FFF2-40B4-BE49-F238E27FC236}">
                <a16:creationId xmlns:a16="http://schemas.microsoft.com/office/drawing/2014/main" id="{7DF92880-CA53-3136-C888-C3543BF8C858}"/>
              </a:ext>
            </a:extLst>
          </p:cNvPr>
          <p:cNvSpPr/>
          <p:nvPr/>
        </p:nvSpPr>
        <p:spPr>
          <a:xfrm rot="10800000">
            <a:off x="0" y="0"/>
            <a:ext cx="12192000" cy="3429000"/>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11" name="Straight Connector 10">
            <a:extLst>
              <a:ext uri="{FF2B5EF4-FFF2-40B4-BE49-F238E27FC236}">
                <a16:creationId xmlns:a16="http://schemas.microsoft.com/office/drawing/2014/main" id="{9EF5330C-D88E-F433-8293-1F6DA540AC85}"/>
              </a:ext>
            </a:extLst>
          </p:cNvPr>
          <p:cNvCxnSpPr>
            <a:cxnSpLocks/>
          </p:cNvCxnSpPr>
          <p:nvPr/>
        </p:nvCxnSpPr>
        <p:spPr>
          <a:xfrm flipV="1">
            <a:off x="2653028" y="4320598"/>
            <a:ext cx="2362852" cy="220663"/>
          </a:xfrm>
          <a:custGeom>
            <a:avLst/>
            <a:gdLst>
              <a:gd name="connsiteX0" fmla="*/ 0 w 2362852"/>
              <a:gd name="connsiteY0" fmla="*/ 0 h 220663"/>
              <a:gd name="connsiteX1" fmla="*/ 637970 w 2362852"/>
              <a:gd name="connsiteY1" fmla="*/ 59579 h 220663"/>
              <a:gd name="connsiteX2" fmla="*/ 1275940 w 2362852"/>
              <a:gd name="connsiteY2" fmla="*/ 119158 h 220663"/>
              <a:gd name="connsiteX3" fmla="*/ 1795768 w 2362852"/>
              <a:gd name="connsiteY3" fmla="*/ 167704 h 220663"/>
              <a:gd name="connsiteX4" fmla="*/ 2362852 w 2362852"/>
              <a:gd name="connsiteY4" fmla="*/ 220663 h 220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852" h="220663" extrusionOk="0">
                <a:moveTo>
                  <a:pt x="0" y="0"/>
                </a:moveTo>
                <a:cubicBezTo>
                  <a:pt x="158586" y="33625"/>
                  <a:pt x="477935" y="29685"/>
                  <a:pt x="637970" y="59579"/>
                </a:cubicBezTo>
                <a:cubicBezTo>
                  <a:pt x="798005" y="89473"/>
                  <a:pt x="1120890" y="119916"/>
                  <a:pt x="1275940" y="119158"/>
                </a:cubicBezTo>
                <a:cubicBezTo>
                  <a:pt x="1430990" y="118400"/>
                  <a:pt x="1561475" y="153027"/>
                  <a:pt x="1795768" y="167704"/>
                </a:cubicBezTo>
                <a:cubicBezTo>
                  <a:pt x="2030061" y="182381"/>
                  <a:pt x="2223309" y="180458"/>
                  <a:pt x="2362852" y="22066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7A2D4A22-913E-9543-2C12-C025D73F384A}"/>
              </a:ext>
            </a:extLst>
          </p:cNvPr>
          <p:cNvCxnSpPr>
            <a:cxnSpLocks/>
          </p:cNvCxnSpPr>
          <p:nvPr/>
        </p:nvCxnSpPr>
        <p:spPr>
          <a:xfrm flipV="1">
            <a:off x="2028045" y="4291823"/>
            <a:ext cx="7812371" cy="685342"/>
          </a:xfrm>
          <a:custGeom>
            <a:avLst/>
            <a:gdLst>
              <a:gd name="connsiteX0" fmla="*/ 0 w 7812371"/>
              <a:gd name="connsiteY0" fmla="*/ 0 h 685342"/>
              <a:gd name="connsiteX1" fmla="*/ 807278 w 7812371"/>
              <a:gd name="connsiteY1" fmla="*/ 70819 h 685342"/>
              <a:gd name="connsiteX2" fmla="*/ 1614557 w 7812371"/>
              <a:gd name="connsiteY2" fmla="*/ 141637 h 685342"/>
              <a:gd name="connsiteX3" fmla="*/ 2031216 w 7812371"/>
              <a:gd name="connsiteY3" fmla="*/ 178189 h 685342"/>
              <a:gd name="connsiteX4" fmla="*/ 2682247 w 7812371"/>
              <a:gd name="connsiteY4" fmla="*/ 235301 h 685342"/>
              <a:gd name="connsiteX5" fmla="*/ 3098907 w 7812371"/>
              <a:gd name="connsiteY5" fmla="*/ 271852 h 685342"/>
              <a:gd name="connsiteX6" fmla="*/ 3593691 w 7812371"/>
              <a:gd name="connsiteY6" fmla="*/ 315257 h 685342"/>
              <a:gd name="connsiteX7" fmla="*/ 4088474 w 7812371"/>
              <a:gd name="connsiteY7" fmla="*/ 358662 h 685342"/>
              <a:gd name="connsiteX8" fmla="*/ 4895752 w 7812371"/>
              <a:gd name="connsiteY8" fmla="*/ 429481 h 685342"/>
              <a:gd name="connsiteX9" fmla="*/ 5703031 w 7812371"/>
              <a:gd name="connsiteY9" fmla="*/ 500300 h 685342"/>
              <a:gd name="connsiteX10" fmla="*/ 6354062 w 7812371"/>
              <a:gd name="connsiteY10" fmla="*/ 557411 h 685342"/>
              <a:gd name="connsiteX11" fmla="*/ 6770722 w 7812371"/>
              <a:gd name="connsiteY11" fmla="*/ 593963 h 685342"/>
              <a:gd name="connsiteX12" fmla="*/ 7187381 w 7812371"/>
              <a:gd name="connsiteY12" fmla="*/ 630515 h 685342"/>
              <a:gd name="connsiteX13" fmla="*/ 7812371 w 7812371"/>
              <a:gd name="connsiteY13" fmla="*/ 685342 h 68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2371" h="685342" extrusionOk="0">
                <a:moveTo>
                  <a:pt x="0" y="0"/>
                </a:moveTo>
                <a:cubicBezTo>
                  <a:pt x="291900" y="37093"/>
                  <a:pt x="575648" y="79876"/>
                  <a:pt x="807278" y="70819"/>
                </a:cubicBezTo>
                <a:cubicBezTo>
                  <a:pt x="1038908" y="61762"/>
                  <a:pt x="1260106" y="113485"/>
                  <a:pt x="1614557" y="141637"/>
                </a:cubicBezTo>
                <a:cubicBezTo>
                  <a:pt x="1969008" y="169789"/>
                  <a:pt x="1925734" y="173545"/>
                  <a:pt x="2031216" y="178189"/>
                </a:cubicBezTo>
                <a:cubicBezTo>
                  <a:pt x="2136698" y="182832"/>
                  <a:pt x="2390967" y="207527"/>
                  <a:pt x="2682247" y="235301"/>
                </a:cubicBezTo>
                <a:cubicBezTo>
                  <a:pt x="2973527" y="263074"/>
                  <a:pt x="2978823" y="270430"/>
                  <a:pt x="3098907" y="271852"/>
                </a:cubicBezTo>
                <a:cubicBezTo>
                  <a:pt x="3218991" y="273274"/>
                  <a:pt x="3354097" y="300388"/>
                  <a:pt x="3593691" y="315257"/>
                </a:cubicBezTo>
                <a:cubicBezTo>
                  <a:pt x="3833285" y="330126"/>
                  <a:pt x="3905610" y="337013"/>
                  <a:pt x="4088474" y="358662"/>
                </a:cubicBezTo>
                <a:cubicBezTo>
                  <a:pt x="4271338" y="380311"/>
                  <a:pt x="4696587" y="382299"/>
                  <a:pt x="4895752" y="429481"/>
                </a:cubicBezTo>
                <a:cubicBezTo>
                  <a:pt x="5094917" y="476663"/>
                  <a:pt x="5423840" y="449526"/>
                  <a:pt x="5703031" y="500300"/>
                </a:cubicBezTo>
                <a:cubicBezTo>
                  <a:pt x="5982222" y="551074"/>
                  <a:pt x="6123128" y="553072"/>
                  <a:pt x="6354062" y="557411"/>
                </a:cubicBezTo>
                <a:cubicBezTo>
                  <a:pt x="6584996" y="561750"/>
                  <a:pt x="6589165" y="595256"/>
                  <a:pt x="6770722" y="593963"/>
                </a:cubicBezTo>
                <a:cubicBezTo>
                  <a:pt x="6952279" y="592670"/>
                  <a:pt x="7035359" y="611741"/>
                  <a:pt x="7187381" y="630515"/>
                </a:cubicBezTo>
                <a:cubicBezTo>
                  <a:pt x="7339403" y="649289"/>
                  <a:pt x="7550531" y="688546"/>
                  <a:pt x="7812371" y="68534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18362751-0270-20C0-B660-524B05D58307}"/>
              </a:ext>
            </a:extLst>
          </p:cNvPr>
          <p:cNvCxnSpPr>
            <a:cxnSpLocks/>
          </p:cNvCxnSpPr>
          <p:nvPr/>
        </p:nvCxnSpPr>
        <p:spPr>
          <a:xfrm flipV="1">
            <a:off x="2740810" y="4565007"/>
            <a:ext cx="7030502" cy="656567"/>
          </a:xfrm>
          <a:custGeom>
            <a:avLst/>
            <a:gdLst>
              <a:gd name="connsiteX0" fmla="*/ 0 w 7030502"/>
              <a:gd name="connsiteY0" fmla="*/ 0 h 656567"/>
              <a:gd name="connsiteX1" fmla="*/ 779747 w 7030502"/>
              <a:gd name="connsiteY1" fmla="*/ 72819 h 656567"/>
              <a:gd name="connsiteX2" fmla="*/ 1559493 w 7030502"/>
              <a:gd name="connsiteY2" fmla="*/ 145638 h 656567"/>
              <a:gd name="connsiteX3" fmla="*/ 1987715 w 7030502"/>
              <a:gd name="connsiteY3" fmla="*/ 185629 h 656567"/>
              <a:gd name="connsiteX4" fmla="*/ 2626851 w 7030502"/>
              <a:gd name="connsiteY4" fmla="*/ 245317 h 656567"/>
              <a:gd name="connsiteX5" fmla="*/ 3055073 w 7030502"/>
              <a:gd name="connsiteY5" fmla="*/ 285308 h 656567"/>
              <a:gd name="connsiteX6" fmla="*/ 3553599 w 7030502"/>
              <a:gd name="connsiteY6" fmla="*/ 331865 h 656567"/>
              <a:gd name="connsiteX7" fmla="*/ 4052126 w 7030502"/>
              <a:gd name="connsiteY7" fmla="*/ 378421 h 656567"/>
              <a:gd name="connsiteX8" fmla="*/ 4831872 w 7030502"/>
              <a:gd name="connsiteY8" fmla="*/ 451241 h 656567"/>
              <a:gd name="connsiteX9" fmla="*/ 5611619 w 7030502"/>
              <a:gd name="connsiteY9" fmla="*/ 524060 h 656567"/>
              <a:gd name="connsiteX10" fmla="*/ 6250755 w 7030502"/>
              <a:gd name="connsiteY10" fmla="*/ 583748 h 656567"/>
              <a:gd name="connsiteX11" fmla="*/ 7030502 w 7030502"/>
              <a:gd name="connsiteY11" fmla="*/ 656567 h 656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0502" h="656567" extrusionOk="0">
                <a:moveTo>
                  <a:pt x="0" y="0"/>
                </a:moveTo>
                <a:cubicBezTo>
                  <a:pt x="206864" y="-14698"/>
                  <a:pt x="604087" y="46675"/>
                  <a:pt x="779747" y="72819"/>
                </a:cubicBezTo>
                <a:cubicBezTo>
                  <a:pt x="955407" y="98963"/>
                  <a:pt x="1395816" y="155522"/>
                  <a:pt x="1559493" y="145638"/>
                </a:cubicBezTo>
                <a:cubicBezTo>
                  <a:pt x="1723170" y="135755"/>
                  <a:pt x="1777102" y="157131"/>
                  <a:pt x="1987715" y="185629"/>
                </a:cubicBezTo>
                <a:cubicBezTo>
                  <a:pt x="2198328" y="214127"/>
                  <a:pt x="2457081" y="213889"/>
                  <a:pt x="2626851" y="245317"/>
                </a:cubicBezTo>
                <a:cubicBezTo>
                  <a:pt x="2796621" y="276745"/>
                  <a:pt x="2863178" y="274864"/>
                  <a:pt x="3055073" y="285308"/>
                </a:cubicBezTo>
                <a:cubicBezTo>
                  <a:pt x="3246968" y="295752"/>
                  <a:pt x="3327276" y="334585"/>
                  <a:pt x="3553599" y="331865"/>
                </a:cubicBezTo>
                <a:cubicBezTo>
                  <a:pt x="3779922" y="329144"/>
                  <a:pt x="3832370" y="377903"/>
                  <a:pt x="4052126" y="378421"/>
                </a:cubicBezTo>
                <a:cubicBezTo>
                  <a:pt x="4271882" y="378939"/>
                  <a:pt x="4533235" y="406436"/>
                  <a:pt x="4831872" y="451241"/>
                </a:cubicBezTo>
                <a:cubicBezTo>
                  <a:pt x="5130510" y="496046"/>
                  <a:pt x="5223077" y="516684"/>
                  <a:pt x="5611619" y="524060"/>
                </a:cubicBezTo>
                <a:cubicBezTo>
                  <a:pt x="6000161" y="531436"/>
                  <a:pt x="5996835" y="573727"/>
                  <a:pt x="6250755" y="583748"/>
                </a:cubicBezTo>
                <a:cubicBezTo>
                  <a:pt x="6504675" y="593769"/>
                  <a:pt x="6834532" y="622766"/>
                  <a:pt x="7030502" y="656567"/>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65909358-D7CF-B778-0DF9-6C6F500FF1F3}"/>
              </a:ext>
            </a:extLst>
          </p:cNvPr>
          <p:cNvCxnSpPr>
            <a:cxnSpLocks/>
          </p:cNvCxnSpPr>
          <p:nvPr/>
        </p:nvCxnSpPr>
        <p:spPr>
          <a:xfrm flipV="1">
            <a:off x="2754222" y="5289434"/>
            <a:ext cx="2315212" cy="216214"/>
          </a:xfrm>
          <a:custGeom>
            <a:avLst/>
            <a:gdLst>
              <a:gd name="connsiteX0" fmla="*/ 0 w 2315212"/>
              <a:gd name="connsiteY0" fmla="*/ 0 h 216214"/>
              <a:gd name="connsiteX1" fmla="*/ 625107 w 2315212"/>
              <a:gd name="connsiteY1" fmla="*/ 58378 h 216214"/>
              <a:gd name="connsiteX2" fmla="*/ 1250214 w 2315212"/>
              <a:gd name="connsiteY2" fmla="*/ 116756 h 216214"/>
              <a:gd name="connsiteX3" fmla="*/ 1759561 w 2315212"/>
              <a:gd name="connsiteY3" fmla="*/ 164323 h 216214"/>
              <a:gd name="connsiteX4" fmla="*/ 2315212 w 2315212"/>
              <a:gd name="connsiteY4" fmla="*/ 216214 h 216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212" h="216214" extrusionOk="0">
                <a:moveTo>
                  <a:pt x="0" y="0"/>
                </a:moveTo>
                <a:cubicBezTo>
                  <a:pt x="191793" y="27904"/>
                  <a:pt x="433946" y="60742"/>
                  <a:pt x="625107" y="58378"/>
                </a:cubicBezTo>
                <a:cubicBezTo>
                  <a:pt x="816268" y="56014"/>
                  <a:pt x="1017238" y="72351"/>
                  <a:pt x="1250214" y="116756"/>
                </a:cubicBezTo>
                <a:cubicBezTo>
                  <a:pt x="1483190" y="161160"/>
                  <a:pt x="1538487" y="133419"/>
                  <a:pt x="1759561" y="164323"/>
                </a:cubicBezTo>
                <a:cubicBezTo>
                  <a:pt x="1980635" y="195227"/>
                  <a:pt x="2113529" y="219415"/>
                  <a:pt x="2315212" y="216214"/>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084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400"/>
                                        <p:tgtEl>
                                          <p:spTgt spid="7"/>
                                        </p:tgtEl>
                                      </p:cBhvr>
                                    </p:animEffect>
                                  </p:childTnLst>
                                </p:cTn>
                              </p:par>
                            </p:childTnLst>
                          </p:cTn>
                        </p:par>
                        <p:par>
                          <p:cTn id="12" fill="hold">
                            <p:stCondLst>
                              <p:cond delay="9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400"/>
                                        <p:tgtEl>
                                          <p:spTgt spid="14"/>
                                        </p:tgtEl>
                                      </p:cBhvr>
                                    </p:animEffect>
                                  </p:childTnLst>
                                </p:cTn>
                              </p:par>
                            </p:childTnLst>
                          </p:cTn>
                        </p:par>
                        <p:par>
                          <p:cTn id="25" fill="hold">
                            <p:stCondLst>
                              <p:cond delay="9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3A4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Undertaking a Whole of Home Assessment</a:t>
            </a:r>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8</a:t>
            </a:fld>
            <a:endParaRPr lang="en-AU" dirty="0"/>
          </a:p>
        </p:txBody>
      </p:sp>
      <p:pic>
        <p:nvPicPr>
          <p:cNvPr id="3" name="Picture 2">
            <a:extLst>
              <a:ext uri="{FF2B5EF4-FFF2-40B4-BE49-F238E27FC236}">
                <a16:creationId xmlns:a16="http://schemas.microsoft.com/office/drawing/2014/main" id="{C74C18D4-5485-F0A4-0253-DF9F8AD6B958}"/>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2093979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Data required for WoH assessment</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80</a:t>
            </a:fld>
            <a:endParaRPr lang="en-AU"/>
          </a:p>
        </p:txBody>
      </p:sp>
      <p:sp>
        <p:nvSpPr>
          <p:cNvPr id="9" name="Oval 8">
            <a:extLst>
              <a:ext uri="{FF2B5EF4-FFF2-40B4-BE49-F238E27FC236}">
                <a16:creationId xmlns:a16="http://schemas.microsoft.com/office/drawing/2014/main" id="{0203EFF0-0B46-B2AB-73E1-5A1DCC7B76D6}"/>
              </a:ext>
            </a:extLst>
          </p:cNvPr>
          <p:cNvSpPr/>
          <p:nvPr/>
        </p:nvSpPr>
        <p:spPr>
          <a:xfrm>
            <a:off x="33952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Battery type</a:t>
            </a:r>
          </a:p>
        </p:txBody>
      </p:sp>
      <p:sp>
        <p:nvSpPr>
          <p:cNvPr id="11" name="Oval 10">
            <a:extLst>
              <a:ext uri="{FF2B5EF4-FFF2-40B4-BE49-F238E27FC236}">
                <a16:creationId xmlns:a16="http://schemas.microsoft.com/office/drawing/2014/main" id="{7CEFDFCC-3A73-3888-EF1C-841090945811}"/>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Battery size</a:t>
            </a:r>
          </a:p>
        </p:txBody>
      </p:sp>
    </p:spTree>
    <p:extLst>
      <p:ext uri="{BB962C8B-B14F-4D97-AF65-F5344CB8AC3E}">
        <p14:creationId xmlns:p14="http://schemas.microsoft.com/office/powerpoint/2010/main" val="11525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363" y="1440614"/>
            <a:ext cx="10917381" cy="5011461"/>
          </a:xfrm>
        </p:spPr>
        <p:txBody>
          <a:bodyPr>
            <a:normAutofit/>
          </a:bodyPr>
          <a:lstStyle/>
          <a:p>
            <a:pPr marL="0" indent="0">
              <a:buNone/>
            </a:pPr>
            <a:r>
              <a:rPr lang="en-AU" dirty="0">
                <a:solidFill>
                  <a:srgbClr val="083A42"/>
                </a:solidFill>
              </a:rPr>
              <a:t>No battery is specified</a:t>
            </a:r>
          </a:p>
        </p:txBody>
      </p:sp>
      <p:sp>
        <p:nvSpPr>
          <p:cNvPr id="6" name="Title 1">
            <a:extLst>
              <a:ext uri="{FF2B5EF4-FFF2-40B4-BE49-F238E27FC236}">
                <a16:creationId xmlns:a16="http://schemas.microsoft.com/office/drawing/2014/main" id="{200E9275-9963-EF30-D696-FECD5835A159}"/>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On-Site Energy Storage case study</a:t>
            </a:r>
          </a:p>
        </p:txBody>
      </p:sp>
    </p:spTree>
    <p:extLst>
      <p:ext uri="{BB962C8B-B14F-4D97-AF65-F5344CB8AC3E}">
        <p14:creationId xmlns:p14="http://schemas.microsoft.com/office/powerpoint/2010/main" val="958771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Plug Load and Cooking Loads</a:t>
            </a:r>
          </a:p>
        </p:txBody>
      </p:sp>
      <p:sp>
        <p:nvSpPr>
          <p:cNvPr id="4" name="Date Placeholder 3"/>
          <p:cNvSpPr>
            <a:spLocks noGrp="1"/>
          </p:cNvSpPr>
          <p:nvPr>
            <p:ph type="dt" sz="half" idx="4294967295"/>
          </p:nvPr>
        </p:nvSpPr>
        <p:spPr>
          <a:xfrm>
            <a:off x="838200" y="6356352"/>
            <a:ext cx="2743200" cy="365125"/>
          </a:xfrm>
        </p:spPr>
        <p:txBody>
          <a:bodyPr/>
          <a:lstStyle/>
          <a:p>
            <a:fld id="{23DBE00F-0B69-4FE1-92AA-BD80B3FCA1EA}"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82</a:t>
            </a:fld>
            <a:endParaRPr lang="en-AU"/>
          </a:p>
        </p:txBody>
      </p:sp>
      <p:pic>
        <p:nvPicPr>
          <p:cNvPr id="5" name="Picture 4">
            <a:extLst>
              <a:ext uri="{FF2B5EF4-FFF2-40B4-BE49-F238E27FC236}">
                <a16:creationId xmlns:a16="http://schemas.microsoft.com/office/drawing/2014/main" id="{C2CC4DDA-4EB7-30A3-AE63-C6362B094D86}"/>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15754899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Key concepts</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83</a:t>
            </a:fld>
            <a:endParaRPr lang="en-AU"/>
          </a:p>
        </p:txBody>
      </p:sp>
      <p:sp>
        <p:nvSpPr>
          <p:cNvPr id="9" name="Oval 8">
            <a:extLst>
              <a:ext uri="{FF2B5EF4-FFF2-40B4-BE49-F238E27FC236}">
                <a16:creationId xmlns:a16="http://schemas.microsoft.com/office/drawing/2014/main" id="{0203EFF0-0B46-B2AB-73E1-5A1DCC7B76D6}"/>
              </a:ext>
            </a:extLst>
          </p:cNvPr>
          <p:cNvSpPr/>
          <p:nvPr/>
        </p:nvSpPr>
        <p:spPr>
          <a:xfrm>
            <a:off x="33952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Plug load</a:t>
            </a:r>
          </a:p>
        </p:txBody>
      </p:sp>
      <p:sp>
        <p:nvSpPr>
          <p:cNvPr id="11" name="Oval 10">
            <a:extLst>
              <a:ext uri="{FF2B5EF4-FFF2-40B4-BE49-F238E27FC236}">
                <a16:creationId xmlns:a16="http://schemas.microsoft.com/office/drawing/2014/main" id="{7CEFDFCC-3A73-3888-EF1C-841090945811}"/>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ts val="2000"/>
              </a:lnSpc>
            </a:pPr>
            <a:r>
              <a:rPr lang="en-AU" sz="2200" b="1" spc="-100" dirty="0">
                <a:solidFill>
                  <a:schemeClr val="accent3">
                    <a:lumMod val="50000"/>
                    <a:lumOff val="50000"/>
                  </a:schemeClr>
                </a:solidFill>
              </a:rPr>
              <a:t>Cooking load</a:t>
            </a:r>
            <a:endParaRPr lang="en-AU" sz="2200" spc="-100" dirty="0">
              <a:solidFill>
                <a:schemeClr val="bg1"/>
              </a:solidFill>
            </a:endParaRPr>
          </a:p>
        </p:txBody>
      </p:sp>
    </p:spTree>
    <p:extLst>
      <p:ext uri="{BB962C8B-B14F-4D97-AF65-F5344CB8AC3E}">
        <p14:creationId xmlns:p14="http://schemas.microsoft.com/office/powerpoint/2010/main" val="10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F5BFC1-B856-A1E2-7B34-5E00764DE956}"/>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5B34D34D-9114-4AAC-2879-279ABDD3FAF9}"/>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7235A154-B433-E678-DCA2-FCEE51B8C623}"/>
              </a:ext>
            </a:extLst>
          </p:cNvPr>
          <p:cNvSpPr>
            <a:spLocks noGrp="1"/>
          </p:cNvSpPr>
          <p:nvPr>
            <p:ph type="sldNum" sz="quarter" idx="12"/>
          </p:nvPr>
        </p:nvSpPr>
        <p:spPr/>
        <p:txBody>
          <a:bodyPr/>
          <a:lstStyle/>
          <a:p>
            <a:fld id="{41B496C2-AD0A-47B1-87B8-8823CEABB737}" type="slidenum">
              <a:rPr lang="en-AU" smtClean="0"/>
              <a:t>84</a:t>
            </a:fld>
            <a:endParaRPr lang="en-AU"/>
          </a:p>
        </p:txBody>
      </p:sp>
      <p:pic>
        <p:nvPicPr>
          <p:cNvPr id="10" name="Picture 9">
            <a:extLst>
              <a:ext uri="{FF2B5EF4-FFF2-40B4-BE49-F238E27FC236}">
                <a16:creationId xmlns:a16="http://schemas.microsoft.com/office/drawing/2014/main" id="{BCFD126C-8199-7811-BC9E-3206D86879BA}"/>
              </a:ext>
            </a:extLst>
          </p:cNvPr>
          <p:cNvPicPr>
            <a:picLocks noChangeAspect="1"/>
          </p:cNvPicPr>
          <p:nvPr/>
        </p:nvPicPr>
        <p:blipFill>
          <a:blip r:embed="rId2"/>
          <a:stretch>
            <a:fillRect/>
          </a:stretch>
        </p:blipFill>
        <p:spPr>
          <a:xfrm>
            <a:off x="191344" y="136522"/>
            <a:ext cx="11725204" cy="6388821"/>
          </a:xfrm>
          <a:prstGeom prst="rect">
            <a:avLst/>
          </a:prstGeom>
        </p:spPr>
      </p:pic>
      <p:pic>
        <p:nvPicPr>
          <p:cNvPr id="2" name="Picture 1">
            <a:extLst>
              <a:ext uri="{FF2B5EF4-FFF2-40B4-BE49-F238E27FC236}">
                <a16:creationId xmlns:a16="http://schemas.microsoft.com/office/drawing/2014/main" id="{EC70CBBB-31BB-D19C-EBCD-5075113215CD}"/>
              </a:ext>
            </a:extLst>
          </p:cNvPr>
          <p:cNvPicPr>
            <a:picLocks noChangeAspect="1"/>
          </p:cNvPicPr>
          <p:nvPr/>
        </p:nvPicPr>
        <p:blipFill>
          <a:blip r:embed="rId2"/>
          <a:stretch>
            <a:fillRect/>
          </a:stretch>
        </p:blipFill>
        <p:spPr>
          <a:xfrm>
            <a:off x="343744" y="288922"/>
            <a:ext cx="24264452" cy="13221198"/>
          </a:xfrm>
          <a:prstGeom prst="rect">
            <a:avLst/>
          </a:prstGeom>
        </p:spPr>
      </p:pic>
    </p:spTree>
    <p:extLst>
      <p:ext uri="{BB962C8B-B14F-4D97-AF65-F5344CB8AC3E}">
        <p14:creationId xmlns:p14="http://schemas.microsoft.com/office/powerpoint/2010/main" val="337861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1A7D1D-7D87-A69D-7C61-52B9A5A02783}"/>
              </a:ext>
            </a:extLst>
          </p:cNvPr>
          <p:cNvPicPr>
            <a:picLocks noChangeAspect="1"/>
          </p:cNvPicPr>
          <p:nvPr/>
        </p:nvPicPr>
        <p:blipFill rotWithShape="1">
          <a:blip r:embed="rId3"/>
          <a:srcRect t="21559" b="37512"/>
          <a:stretch/>
        </p:blipFill>
        <p:spPr>
          <a:xfrm>
            <a:off x="0" y="0"/>
            <a:ext cx="12192000" cy="6669360"/>
          </a:xfrm>
          <a:prstGeom prst="rect">
            <a:avLst/>
          </a:prstGeom>
        </p:spPr>
      </p:pic>
      <p:sp>
        <p:nvSpPr>
          <p:cNvPr id="3" name="Rectangle 2">
            <a:extLst>
              <a:ext uri="{FF2B5EF4-FFF2-40B4-BE49-F238E27FC236}">
                <a16:creationId xmlns:a16="http://schemas.microsoft.com/office/drawing/2014/main" id="{6E3BE6BB-F5D5-C4BC-2378-4D5C33D30124}"/>
              </a:ext>
            </a:extLst>
          </p:cNvPr>
          <p:cNvSpPr/>
          <p:nvPr/>
        </p:nvSpPr>
        <p:spPr>
          <a:xfrm>
            <a:off x="0" y="5589240"/>
            <a:ext cx="12192000" cy="1268759"/>
          </a:xfrm>
          <a:prstGeom prst="rect">
            <a:avLst/>
          </a:prstGeom>
          <a:gradFill flip="none" rotWithShape="1">
            <a:gsLst>
              <a:gs pos="100000">
                <a:srgbClr val="FFFFFF">
                  <a:alpha val="90000"/>
                </a:srgbClr>
              </a:gs>
              <a:gs pos="0">
                <a:schemeClr val="bg1">
                  <a:alpha val="50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 name="Straight Connector 3">
            <a:extLst>
              <a:ext uri="{FF2B5EF4-FFF2-40B4-BE49-F238E27FC236}">
                <a16:creationId xmlns:a16="http://schemas.microsoft.com/office/drawing/2014/main" id="{44318E89-7AD8-364B-154B-A84433971CD2}"/>
              </a:ext>
            </a:extLst>
          </p:cNvPr>
          <p:cNvCxnSpPr>
            <a:cxnSpLocks/>
          </p:cNvCxnSpPr>
          <p:nvPr/>
        </p:nvCxnSpPr>
        <p:spPr>
          <a:xfrm flipV="1">
            <a:off x="2095101" y="2315490"/>
            <a:ext cx="6089131" cy="534171"/>
          </a:xfrm>
          <a:custGeom>
            <a:avLst/>
            <a:gdLst>
              <a:gd name="connsiteX0" fmla="*/ 0 w 6089131"/>
              <a:gd name="connsiteY0" fmla="*/ 0 h 534171"/>
              <a:gd name="connsiteX1" fmla="*/ 798353 w 6089131"/>
              <a:gd name="connsiteY1" fmla="*/ 70036 h 534171"/>
              <a:gd name="connsiteX2" fmla="*/ 1596705 w 6089131"/>
              <a:gd name="connsiteY2" fmla="*/ 140072 h 534171"/>
              <a:gd name="connsiteX3" fmla="*/ 2090602 w 6089131"/>
              <a:gd name="connsiteY3" fmla="*/ 183399 h 534171"/>
              <a:gd name="connsiteX4" fmla="*/ 2767172 w 6089131"/>
              <a:gd name="connsiteY4" fmla="*/ 242751 h 534171"/>
              <a:gd name="connsiteX5" fmla="*/ 3261068 w 6089131"/>
              <a:gd name="connsiteY5" fmla="*/ 286078 h 534171"/>
              <a:gd name="connsiteX6" fmla="*/ 3815855 w 6089131"/>
              <a:gd name="connsiteY6" fmla="*/ 334747 h 534171"/>
              <a:gd name="connsiteX7" fmla="*/ 4370643 w 6089131"/>
              <a:gd name="connsiteY7" fmla="*/ 383416 h 534171"/>
              <a:gd name="connsiteX8" fmla="*/ 5168996 w 6089131"/>
              <a:gd name="connsiteY8" fmla="*/ 453452 h 534171"/>
              <a:gd name="connsiteX9" fmla="*/ 6089131 w 6089131"/>
              <a:gd name="connsiteY9" fmla="*/ 534171 h 53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89131" h="534171" extrusionOk="0">
                <a:moveTo>
                  <a:pt x="0" y="0"/>
                </a:moveTo>
                <a:cubicBezTo>
                  <a:pt x="379080" y="63360"/>
                  <a:pt x="483314" y="43315"/>
                  <a:pt x="798353" y="70036"/>
                </a:cubicBezTo>
                <a:cubicBezTo>
                  <a:pt x="1113392" y="96757"/>
                  <a:pt x="1340571" y="114147"/>
                  <a:pt x="1596705" y="140072"/>
                </a:cubicBezTo>
                <a:cubicBezTo>
                  <a:pt x="1852839" y="165997"/>
                  <a:pt x="1892512" y="181766"/>
                  <a:pt x="2090602" y="183399"/>
                </a:cubicBezTo>
                <a:cubicBezTo>
                  <a:pt x="2288692" y="185032"/>
                  <a:pt x="2518274" y="209932"/>
                  <a:pt x="2767172" y="242751"/>
                </a:cubicBezTo>
                <a:cubicBezTo>
                  <a:pt x="3016070" y="275570"/>
                  <a:pt x="3046421" y="268957"/>
                  <a:pt x="3261068" y="286078"/>
                </a:cubicBezTo>
                <a:cubicBezTo>
                  <a:pt x="3475715" y="303199"/>
                  <a:pt x="3602871" y="305234"/>
                  <a:pt x="3815855" y="334747"/>
                </a:cubicBezTo>
                <a:cubicBezTo>
                  <a:pt x="4028839" y="364260"/>
                  <a:pt x="4254228" y="377736"/>
                  <a:pt x="4370643" y="383416"/>
                </a:cubicBezTo>
                <a:cubicBezTo>
                  <a:pt x="4487058" y="389096"/>
                  <a:pt x="4980089" y="402086"/>
                  <a:pt x="5168996" y="453452"/>
                </a:cubicBezTo>
                <a:cubicBezTo>
                  <a:pt x="5357903" y="504818"/>
                  <a:pt x="5825597" y="473996"/>
                  <a:pt x="6089131" y="53417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2" name="Rectangle 1">
            <a:extLst>
              <a:ext uri="{FF2B5EF4-FFF2-40B4-BE49-F238E27FC236}">
                <a16:creationId xmlns:a16="http://schemas.microsoft.com/office/drawing/2014/main" id="{7DF92880-CA53-3136-C888-C3543BF8C858}"/>
              </a:ext>
            </a:extLst>
          </p:cNvPr>
          <p:cNvSpPr/>
          <p:nvPr/>
        </p:nvSpPr>
        <p:spPr>
          <a:xfrm rot="10800000">
            <a:off x="0" y="0"/>
            <a:ext cx="12192000" cy="2492896"/>
          </a:xfrm>
          <a:prstGeom prst="rect">
            <a:avLst/>
          </a:prstGeom>
          <a:gradFill flip="none" rotWithShape="1">
            <a:gsLst>
              <a:gs pos="50000">
                <a:srgbClr val="FFFFFF">
                  <a:alpha val="90000"/>
                </a:srgbClr>
              </a:gs>
              <a:gs pos="0">
                <a:schemeClr val="bg1">
                  <a:alpha val="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itle 1">
            <a:extLst>
              <a:ext uri="{FF2B5EF4-FFF2-40B4-BE49-F238E27FC236}">
                <a16:creationId xmlns:a16="http://schemas.microsoft.com/office/drawing/2014/main" id="{E5B07B50-01E5-FADF-D794-21E23C23A693}"/>
              </a:ext>
            </a:extLst>
          </p:cNvPr>
          <p:cNvSpPr>
            <a:spLocks noGrp="1"/>
          </p:cNvSpPr>
          <p:nvPr>
            <p:ph type="title"/>
          </p:nvPr>
        </p:nvSpPr>
        <p:spPr>
          <a:xfrm>
            <a:off x="544945" y="365127"/>
            <a:ext cx="11009746" cy="700922"/>
          </a:xfrm>
        </p:spPr>
        <p:txBody>
          <a:bodyPr/>
          <a:lstStyle/>
          <a:p>
            <a:r>
              <a:rPr lang="en-AU" b="1" spc="-100" dirty="0">
                <a:solidFill>
                  <a:srgbClr val="197C7D"/>
                </a:solidFill>
              </a:rPr>
              <a:t>Technical Note requirements</a:t>
            </a:r>
          </a:p>
        </p:txBody>
      </p:sp>
      <p:cxnSp>
        <p:nvCxnSpPr>
          <p:cNvPr id="13" name="Straight Connector 12">
            <a:extLst>
              <a:ext uri="{FF2B5EF4-FFF2-40B4-BE49-F238E27FC236}">
                <a16:creationId xmlns:a16="http://schemas.microsoft.com/office/drawing/2014/main" id="{7A2D4A22-913E-9543-2C12-C025D73F384A}"/>
              </a:ext>
            </a:extLst>
          </p:cNvPr>
          <p:cNvCxnSpPr>
            <a:cxnSpLocks/>
          </p:cNvCxnSpPr>
          <p:nvPr/>
        </p:nvCxnSpPr>
        <p:spPr>
          <a:xfrm flipV="1">
            <a:off x="2123143" y="2550806"/>
            <a:ext cx="7812371" cy="685342"/>
          </a:xfrm>
          <a:custGeom>
            <a:avLst/>
            <a:gdLst>
              <a:gd name="connsiteX0" fmla="*/ 0 w 7812371"/>
              <a:gd name="connsiteY0" fmla="*/ 0 h 685342"/>
              <a:gd name="connsiteX1" fmla="*/ 807278 w 7812371"/>
              <a:gd name="connsiteY1" fmla="*/ 70819 h 685342"/>
              <a:gd name="connsiteX2" fmla="*/ 1614557 w 7812371"/>
              <a:gd name="connsiteY2" fmla="*/ 141637 h 685342"/>
              <a:gd name="connsiteX3" fmla="*/ 2031216 w 7812371"/>
              <a:gd name="connsiteY3" fmla="*/ 178189 h 685342"/>
              <a:gd name="connsiteX4" fmla="*/ 2682247 w 7812371"/>
              <a:gd name="connsiteY4" fmla="*/ 235301 h 685342"/>
              <a:gd name="connsiteX5" fmla="*/ 3098907 w 7812371"/>
              <a:gd name="connsiteY5" fmla="*/ 271852 h 685342"/>
              <a:gd name="connsiteX6" fmla="*/ 3593691 w 7812371"/>
              <a:gd name="connsiteY6" fmla="*/ 315257 h 685342"/>
              <a:gd name="connsiteX7" fmla="*/ 4088474 w 7812371"/>
              <a:gd name="connsiteY7" fmla="*/ 358662 h 685342"/>
              <a:gd name="connsiteX8" fmla="*/ 4895752 w 7812371"/>
              <a:gd name="connsiteY8" fmla="*/ 429481 h 685342"/>
              <a:gd name="connsiteX9" fmla="*/ 5703031 w 7812371"/>
              <a:gd name="connsiteY9" fmla="*/ 500300 h 685342"/>
              <a:gd name="connsiteX10" fmla="*/ 6354062 w 7812371"/>
              <a:gd name="connsiteY10" fmla="*/ 557411 h 685342"/>
              <a:gd name="connsiteX11" fmla="*/ 6770722 w 7812371"/>
              <a:gd name="connsiteY11" fmla="*/ 593963 h 685342"/>
              <a:gd name="connsiteX12" fmla="*/ 7187381 w 7812371"/>
              <a:gd name="connsiteY12" fmla="*/ 630515 h 685342"/>
              <a:gd name="connsiteX13" fmla="*/ 7812371 w 7812371"/>
              <a:gd name="connsiteY13" fmla="*/ 685342 h 68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2371" h="685342" extrusionOk="0">
                <a:moveTo>
                  <a:pt x="0" y="0"/>
                </a:moveTo>
                <a:cubicBezTo>
                  <a:pt x="291900" y="37093"/>
                  <a:pt x="575648" y="79876"/>
                  <a:pt x="807278" y="70819"/>
                </a:cubicBezTo>
                <a:cubicBezTo>
                  <a:pt x="1038908" y="61762"/>
                  <a:pt x="1260106" y="113485"/>
                  <a:pt x="1614557" y="141637"/>
                </a:cubicBezTo>
                <a:cubicBezTo>
                  <a:pt x="1969008" y="169789"/>
                  <a:pt x="1925734" y="173545"/>
                  <a:pt x="2031216" y="178189"/>
                </a:cubicBezTo>
                <a:cubicBezTo>
                  <a:pt x="2136698" y="182832"/>
                  <a:pt x="2390967" y="207527"/>
                  <a:pt x="2682247" y="235301"/>
                </a:cubicBezTo>
                <a:cubicBezTo>
                  <a:pt x="2973527" y="263074"/>
                  <a:pt x="2978823" y="270430"/>
                  <a:pt x="3098907" y="271852"/>
                </a:cubicBezTo>
                <a:cubicBezTo>
                  <a:pt x="3218991" y="273274"/>
                  <a:pt x="3354097" y="300388"/>
                  <a:pt x="3593691" y="315257"/>
                </a:cubicBezTo>
                <a:cubicBezTo>
                  <a:pt x="3833285" y="330126"/>
                  <a:pt x="3905610" y="337013"/>
                  <a:pt x="4088474" y="358662"/>
                </a:cubicBezTo>
                <a:cubicBezTo>
                  <a:pt x="4271338" y="380311"/>
                  <a:pt x="4696587" y="382299"/>
                  <a:pt x="4895752" y="429481"/>
                </a:cubicBezTo>
                <a:cubicBezTo>
                  <a:pt x="5094917" y="476663"/>
                  <a:pt x="5423840" y="449526"/>
                  <a:pt x="5703031" y="500300"/>
                </a:cubicBezTo>
                <a:cubicBezTo>
                  <a:pt x="5982222" y="551074"/>
                  <a:pt x="6123128" y="553072"/>
                  <a:pt x="6354062" y="557411"/>
                </a:cubicBezTo>
                <a:cubicBezTo>
                  <a:pt x="6584996" y="561750"/>
                  <a:pt x="6589165" y="595256"/>
                  <a:pt x="6770722" y="593963"/>
                </a:cubicBezTo>
                <a:cubicBezTo>
                  <a:pt x="6952279" y="592670"/>
                  <a:pt x="7035359" y="611741"/>
                  <a:pt x="7187381" y="630515"/>
                </a:cubicBezTo>
                <a:cubicBezTo>
                  <a:pt x="7339403" y="649289"/>
                  <a:pt x="7550531" y="688546"/>
                  <a:pt x="7812371" y="685342"/>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18362751-0270-20C0-B660-524B05D58307}"/>
              </a:ext>
            </a:extLst>
          </p:cNvPr>
          <p:cNvCxnSpPr>
            <a:cxnSpLocks/>
          </p:cNvCxnSpPr>
          <p:nvPr/>
        </p:nvCxnSpPr>
        <p:spPr>
          <a:xfrm flipV="1">
            <a:off x="2835908" y="2849661"/>
            <a:ext cx="7127648" cy="608951"/>
          </a:xfrm>
          <a:custGeom>
            <a:avLst/>
            <a:gdLst>
              <a:gd name="connsiteX0" fmla="*/ 0 w 7127648"/>
              <a:gd name="connsiteY0" fmla="*/ 0 h 608951"/>
              <a:gd name="connsiteX1" fmla="*/ 790521 w 7127648"/>
              <a:gd name="connsiteY1" fmla="*/ 67538 h 608951"/>
              <a:gd name="connsiteX2" fmla="*/ 1581042 w 7127648"/>
              <a:gd name="connsiteY2" fmla="*/ 135076 h 608951"/>
              <a:gd name="connsiteX3" fmla="*/ 2015180 w 7127648"/>
              <a:gd name="connsiteY3" fmla="*/ 172167 h 608951"/>
              <a:gd name="connsiteX4" fmla="*/ 2663148 w 7127648"/>
              <a:gd name="connsiteY4" fmla="*/ 227526 h 608951"/>
              <a:gd name="connsiteX5" fmla="*/ 3097287 w 7127648"/>
              <a:gd name="connsiteY5" fmla="*/ 264617 h 608951"/>
              <a:gd name="connsiteX6" fmla="*/ 3602702 w 7127648"/>
              <a:gd name="connsiteY6" fmla="*/ 307797 h 608951"/>
              <a:gd name="connsiteX7" fmla="*/ 4108117 w 7127648"/>
              <a:gd name="connsiteY7" fmla="*/ 350977 h 608951"/>
              <a:gd name="connsiteX8" fmla="*/ 4898638 w 7127648"/>
              <a:gd name="connsiteY8" fmla="*/ 418515 h 608951"/>
              <a:gd name="connsiteX9" fmla="*/ 5689159 w 7127648"/>
              <a:gd name="connsiteY9" fmla="*/ 486054 h 608951"/>
              <a:gd name="connsiteX10" fmla="*/ 6337127 w 7127648"/>
              <a:gd name="connsiteY10" fmla="*/ 541413 h 608951"/>
              <a:gd name="connsiteX11" fmla="*/ 7127648 w 7127648"/>
              <a:gd name="connsiteY11" fmla="*/ 608951 h 60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27648" h="608951" extrusionOk="0">
                <a:moveTo>
                  <a:pt x="0" y="0"/>
                </a:moveTo>
                <a:cubicBezTo>
                  <a:pt x="326367" y="11391"/>
                  <a:pt x="423928" y="31071"/>
                  <a:pt x="790521" y="67538"/>
                </a:cubicBezTo>
                <a:cubicBezTo>
                  <a:pt x="1157114" y="104005"/>
                  <a:pt x="1306717" y="148448"/>
                  <a:pt x="1581042" y="135076"/>
                </a:cubicBezTo>
                <a:cubicBezTo>
                  <a:pt x="1855367" y="121705"/>
                  <a:pt x="1824384" y="137404"/>
                  <a:pt x="2015180" y="172167"/>
                </a:cubicBezTo>
                <a:cubicBezTo>
                  <a:pt x="2205976" y="206930"/>
                  <a:pt x="2433999" y="216841"/>
                  <a:pt x="2663148" y="227526"/>
                </a:cubicBezTo>
                <a:cubicBezTo>
                  <a:pt x="2892297" y="238211"/>
                  <a:pt x="2891614" y="255264"/>
                  <a:pt x="3097287" y="264617"/>
                </a:cubicBezTo>
                <a:cubicBezTo>
                  <a:pt x="3302960" y="273970"/>
                  <a:pt x="3351274" y="309576"/>
                  <a:pt x="3602702" y="307797"/>
                </a:cubicBezTo>
                <a:cubicBezTo>
                  <a:pt x="3854130" y="306018"/>
                  <a:pt x="3885714" y="307034"/>
                  <a:pt x="4108117" y="350977"/>
                </a:cubicBezTo>
                <a:cubicBezTo>
                  <a:pt x="4330520" y="394920"/>
                  <a:pt x="4557036" y="405295"/>
                  <a:pt x="4898638" y="418515"/>
                </a:cubicBezTo>
                <a:cubicBezTo>
                  <a:pt x="5240240" y="431735"/>
                  <a:pt x="5501433" y="507870"/>
                  <a:pt x="5689159" y="486054"/>
                </a:cubicBezTo>
                <a:cubicBezTo>
                  <a:pt x="5876885" y="464238"/>
                  <a:pt x="6187243" y="503534"/>
                  <a:pt x="6337127" y="541413"/>
                </a:cubicBezTo>
                <a:cubicBezTo>
                  <a:pt x="6487011" y="579292"/>
                  <a:pt x="6739495" y="601888"/>
                  <a:pt x="7127648" y="608951"/>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65909358-D7CF-B778-0DF9-6C6F500FF1F3}"/>
              </a:ext>
            </a:extLst>
          </p:cNvPr>
          <p:cNvCxnSpPr>
            <a:cxnSpLocks/>
          </p:cNvCxnSpPr>
          <p:nvPr/>
        </p:nvCxnSpPr>
        <p:spPr>
          <a:xfrm flipV="1">
            <a:off x="2867559" y="3527495"/>
            <a:ext cx="2342400" cy="218753"/>
          </a:xfrm>
          <a:custGeom>
            <a:avLst/>
            <a:gdLst>
              <a:gd name="connsiteX0" fmla="*/ 0 w 2342400"/>
              <a:gd name="connsiteY0" fmla="*/ 0 h 218753"/>
              <a:gd name="connsiteX1" fmla="*/ 632448 w 2342400"/>
              <a:gd name="connsiteY1" fmla="*/ 59063 h 218753"/>
              <a:gd name="connsiteX2" fmla="*/ 1264896 w 2342400"/>
              <a:gd name="connsiteY2" fmla="*/ 118127 h 218753"/>
              <a:gd name="connsiteX3" fmla="*/ 1780224 w 2342400"/>
              <a:gd name="connsiteY3" fmla="*/ 166252 h 218753"/>
              <a:gd name="connsiteX4" fmla="*/ 2342400 w 2342400"/>
              <a:gd name="connsiteY4" fmla="*/ 218753 h 218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400" h="218753" extrusionOk="0">
                <a:moveTo>
                  <a:pt x="0" y="0"/>
                </a:moveTo>
                <a:cubicBezTo>
                  <a:pt x="164752" y="-3025"/>
                  <a:pt x="459696" y="55317"/>
                  <a:pt x="632448" y="59063"/>
                </a:cubicBezTo>
                <a:cubicBezTo>
                  <a:pt x="805200" y="62810"/>
                  <a:pt x="984197" y="94782"/>
                  <a:pt x="1264896" y="118127"/>
                </a:cubicBezTo>
                <a:cubicBezTo>
                  <a:pt x="1545595" y="141471"/>
                  <a:pt x="1549830" y="129838"/>
                  <a:pt x="1780224" y="166252"/>
                </a:cubicBezTo>
                <a:cubicBezTo>
                  <a:pt x="2010618" y="202667"/>
                  <a:pt x="2224212" y="186594"/>
                  <a:pt x="2342400" y="218753"/>
                </a:cubicBezTo>
              </a:path>
            </a:pathLst>
          </a:custGeom>
          <a:noFill/>
          <a:ln w="190500">
            <a:solidFill>
              <a:srgbClr val="00FF00">
                <a:alpha val="50000"/>
              </a:srgbClr>
            </a:solidFill>
            <a:extLst>
              <a:ext uri="{C807C97D-BFC1-408E-A445-0C87EB9F89A2}">
                <ask:lineSketchStyleProps xmlns:ask="http://schemas.microsoft.com/office/drawing/2018/sketchyshapes" sd="1819583497">
                  <a:prstGeom prst="lin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cxnSp>
      <p:sp>
        <p:nvSpPr>
          <p:cNvPr id="16" name="Freeform: Shape 15">
            <a:extLst>
              <a:ext uri="{FF2B5EF4-FFF2-40B4-BE49-F238E27FC236}">
                <a16:creationId xmlns:a16="http://schemas.microsoft.com/office/drawing/2014/main" id="{2C8A0856-4A2D-C31C-A05F-EC5843FBC7AB}"/>
              </a:ext>
            </a:extLst>
          </p:cNvPr>
          <p:cNvSpPr>
            <a:spLocks noChangeAspect="1"/>
          </p:cNvSpPr>
          <p:nvPr/>
        </p:nvSpPr>
        <p:spPr>
          <a:xfrm>
            <a:off x="3340829" y="3871285"/>
            <a:ext cx="971294" cy="364472"/>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flat">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Freeform: Shape 16">
            <a:extLst>
              <a:ext uri="{FF2B5EF4-FFF2-40B4-BE49-F238E27FC236}">
                <a16:creationId xmlns:a16="http://schemas.microsoft.com/office/drawing/2014/main" id="{B110DEF8-ED0C-1145-C2B9-FD14C0CB091D}"/>
              </a:ext>
            </a:extLst>
          </p:cNvPr>
          <p:cNvSpPr>
            <a:spLocks noChangeAspect="1"/>
          </p:cNvSpPr>
          <p:nvPr/>
        </p:nvSpPr>
        <p:spPr>
          <a:xfrm>
            <a:off x="3368870" y="4243142"/>
            <a:ext cx="971294" cy="364472"/>
          </a:xfrm>
          <a:custGeom>
            <a:avLst/>
            <a:gdLst>
              <a:gd name="connsiteX0" fmla="*/ 1439839 w 2879678"/>
              <a:gd name="connsiteY0" fmla="*/ 0 h 1433016"/>
              <a:gd name="connsiteX1" fmla="*/ 2879678 w 2879678"/>
              <a:gd name="connsiteY1" fmla="*/ 716508 h 1433016"/>
              <a:gd name="connsiteX2" fmla="*/ 1439839 w 2879678"/>
              <a:gd name="connsiteY2" fmla="*/ 1433015 h 1433016"/>
              <a:gd name="connsiteX3" fmla="*/ 1 w 2879678"/>
              <a:gd name="connsiteY3" fmla="*/ 723332 h 1433016"/>
              <a:gd name="connsiteX4" fmla="*/ 1446663 w 2879678"/>
              <a:gd name="connsiteY4" fmla="*/ 143302 h 1433016"/>
              <a:gd name="connsiteX5" fmla="*/ 1446663 w 2879678"/>
              <a:gd name="connsiteY5" fmla="*/ 143302 h 1433016"/>
              <a:gd name="connsiteX0" fmla="*/ 1439839 w 2893326"/>
              <a:gd name="connsiteY0" fmla="*/ 0 h 1433016"/>
              <a:gd name="connsiteX1" fmla="*/ 2893326 w 2893326"/>
              <a:gd name="connsiteY1" fmla="*/ 716508 h 1433016"/>
              <a:gd name="connsiteX2" fmla="*/ 1439839 w 2893326"/>
              <a:gd name="connsiteY2" fmla="*/ 1433015 h 1433016"/>
              <a:gd name="connsiteX3" fmla="*/ 1 w 2893326"/>
              <a:gd name="connsiteY3" fmla="*/ 723332 h 1433016"/>
              <a:gd name="connsiteX4" fmla="*/ 1446663 w 2893326"/>
              <a:gd name="connsiteY4" fmla="*/ 143302 h 1433016"/>
              <a:gd name="connsiteX5" fmla="*/ 1446663 w 2893326"/>
              <a:gd name="connsiteY5" fmla="*/ 143302 h 1433016"/>
              <a:gd name="connsiteX0" fmla="*/ 1439839 w 2893510"/>
              <a:gd name="connsiteY0" fmla="*/ 0 h 1433016"/>
              <a:gd name="connsiteX1" fmla="*/ 2893326 w 2893510"/>
              <a:gd name="connsiteY1" fmla="*/ 716508 h 1433016"/>
              <a:gd name="connsiteX2" fmla="*/ 1439839 w 2893510"/>
              <a:gd name="connsiteY2" fmla="*/ 1433015 h 1433016"/>
              <a:gd name="connsiteX3" fmla="*/ 1 w 2893510"/>
              <a:gd name="connsiteY3" fmla="*/ 723332 h 1433016"/>
              <a:gd name="connsiteX4" fmla="*/ 1446663 w 2893510"/>
              <a:gd name="connsiteY4" fmla="*/ 143302 h 1433016"/>
              <a:gd name="connsiteX5" fmla="*/ 1446663 w 2893510"/>
              <a:gd name="connsiteY5" fmla="*/ 143302 h 1433016"/>
              <a:gd name="connsiteX0" fmla="*/ 1439839 w 2893483"/>
              <a:gd name="connsiteY0" fmla="*/ 1386 h 1434402"/>
              <a:gd name="connsiteX1" fmla="*/ 2893326 w 2893483"/>
              <a:gd name="connsiteY1" fmla="*/ 717894 h 1434402"/>
              <a:gd name="connsiteX2" fmla="*/ 1439839 w 2893483"/>
              <a:gd name="connsiteY2" fmla="*/ 1434401 h 1434402"/>
              <a:gd name="connsiteX3" fmla="*/ 1 w 2893483"/>
              <a:gd name="connsiteY3" fmla="*/ 724718 h 1434402"/>
              <a:gd name="connsiteX4" fmla="*/ 1446663 w 2893483"/>
              <a:gd name="connsiteY4" fmla="*/ 144688 h 1434402"/>
              <a:gd name="connsiteX5" fmla="*/ 1446663 w 2893483"/>
              <a:gd name="connsiteY5" fmla="*/ 144688 h 1434402"/>
              <a:gd name="connsiteX0" fmla="*/ 1439840 w 2893484"/>
              <a:gd name="connsiteY0" fmla="*/ 1386 h 1434958"/>
              <a:gd name="connsiteX1" fmla="*/ 2893327 w 2893484"/>
              <a:gd name="connsiteY1" fmla="*/ 717894 h 1434958"/>
              <a:gd name="connsiteX2" fmla="*/ 1439840 w 2893484"/>
              <a:gd name="connsiteY2" fmla="*/ 1434401 h 1434958"/>
              <a:gd name="connsiteX3" fmla="*/ 2 w 2893484"/>
              <a:gd name="connsiteY3" fmla="*/ 724718 h 1434958"/>
              <a:gd name="connsiteX4" fmla="*/ 1446664 w 2893484"/>
              <a:gd name="connsiteY4" fmla="*/ 144688 h 1434958"/>
              <a:gd name="connsiteX5" fmla="*/ 1446664 w 2893484"/>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1447447 w 2894267"/>
              <a:gd name="connsiteY5" fmla="*/ 144688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5" fmla="*/ 2054772 w 2894267"/>
              <a:gd name="connsiteY5" fmla="*/ 765661 h 1434958"/>
              <a:gd name="connsiteX0" fmla="*/ 1440623 w 2894267"/>
              <a:gd name="connsiteY0" fmla="*/ 1386 h 1434958"/>
              <a:gd name="connsiteX1" fmla="*/ 2894110 w 2894267"/>
              <a:gd name="connsiteY1" fmla="*/ 717894 h 1434958"/>
              <a:gd name="connsiteX2" fmla="*/ 1440623 w 2894267"/>
              <a:gd name="connsiteY2" fmla="*/ 1434401 h 1434958"/>
              <a:gd name="connsiteX3" fmla="*/ 785 w 2894267"/>
              <a:gd name="connsiteY3" fmla="*/ 724718 h 1434958"/>
              <a:gd name="connsiteX4" fmla="*/ 1447447 w 2894267"/>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5 w 2893485"/>
              <a:gd name="connsiteY4" fmla="*/ 144688 h 1434958"/>
              <a:gd name="connsiteX0" fmla="*/ 1439838 w 2893482"/>
              <a:gd name="connsiteY0" fmla="*/ 1386 h 1434958"/>
              <a:gd name="connsiteX1" fmla="*/ 2893325 w 2893482"/>
              <a:gd name="connsiteY1" fmla="*/ 717894 h 1434958"/>
              <a:gd name="connsiteX2" fmla="*/ 1439838 w 2893482"/>
              <a:gd name="connsiteY2" fmla="*/ 1434401 h 1434958"/>
              <a:gd name="connsiteX3" fmla="*/ 0 w 2893482"/>
              <a:gd name="connsiteY3" fmla="*/ 724718 h 1434958"/>
              <a:gd name="connsiteX4" fmla="*/ 1439838 w 2893482"/>
              <a:gd name="connsiteY4"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2361 w 2906005"/>
              <a:gd name="connsiteY0" fmla="*/ 1386 h 1434958"/>
              <a:gd name="connsiteX1" fmla="*/ 2905848 w 2906005"/>
              <a:gd name="connsiteY1" fmla="*/ 717894 h 1434958"/>
              <a:gd name="connsiteX2" fmla="*/ 1452361 w 2906005"/>
              <a:gd name="connsiteY2" fmla="*/ 1434401 h 1434958"/>
              <a:gd name="connsiteX3" fmla="*/ 12523 w 2906005"/>
              <a:gd name="connsiteY3" fmla="*/ 724718 h 1434958"/>
              <a:gd name="connsiteX4" fmla="*/ 790446 w 2906005"/>
              <a:gd name="connsiteY4" fmla="*/ 219751 h 1434958"/>
              <a:gd name="connsiteX5" fmla="*/ 1452361 w 290600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5" fmla="*/ 1458681 w 2912325"/>
              <a:gd name="connsiteY5" fmla="*/ 151512 h 1434958"/>
              <a:gd name="connsiteX0" fmla="*/ 1458681 w 2912325"/>
              <a:gd name="connsiteY0" fmla="*/ 1386 h 1434958"/>
              <a:gd name="connsiteX1" fmla="*/ 2912168 w 2912325"/>
              <a:gd name="connsiteY1" fmla="*/ 717894 h 1434958"/>
              <a:gd name="connsiteX2" fmla="*/ 1458681 w 2912325"/>
              <a:gd name="connsiteY2" fmla="*/ 1434401 h 1434958"/>
              <a:gd name="connsiteX3" fmla="*/ 18843 w 2912325"/>
              <a:gd name="connsiteY3" fmla="*/ 724718 h 1434958"/>
              <a:gd name="connsiteX4" fmla="*/ 796766 w 2912325"/>
              <a:gd name="connsiteY4" fmla="*/ 219751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1 w 2893485"/>
              <a:gd name="connsiteY0" fmla="*/ 1386 h 1434958"/>
              <a:gd name="connsiteX1" fmla="*/ 2893328 w 2893485"/>
              <a:gd name="connsiteY1" fmla="*/ 717894 h 1434958"/>
              <a:gd name="connsiteX2" fmla="*/ 1439841 w 2893485"/>
              <a:gd name="connsiteY2" fmla="*/ 1434401 h 1434958"/>
              <a:gd name="connsiteX3" fmla="*/ 3 w 2893485"/>
              <a:gd name="connsiteY3" fmla="*/ 724718 h 1434958"/>
              <a:gd name="connsiteX4" fmla="*/ 1446666 w 2893485"/>
              <a:gd name="connsiteY4" fmla="*/ 124216 h 1434958"/>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52287"/>
              <a:gd name="connsiteX1" fmla="*/ 2893327 w 2893484"/>
              <a:gd name="connsiteY1" fmla="*/ 717894 h 1452287"/>
              <a:gd name="connsiteX2" fmla="*/ 1439840 w 2893484"/>
              <a:gd name="connsiteY2" fmla="*/ 1434401 h 1452287"/>
              <a:gd name="connsiteX3" fmla="*/ 2 w 2893484"/>
              <a:gd name="connsiteY3" fmla="*/ 724718 h 1452287"/>
              <a:gd name="connsiteX4" fmla="*/ 1446665 w 2893484"/>
              <a:gd name="connsiteY4" fmla="*/ 124216 h 1452287"/>
              <a:gd name="connsiteX0" fmla="*/ 1439840 w 2893484"/>
              <a:gd name="connsiteY0" fmla="*/ 1386 h 1435063"/>
              <a:gd name="connsiteX1" fmla="*/ 2893327 w 2893484"/>
              <a:gd name="connsiteY1" fmla="*/ 717894 h 1435063"/>
              <a:gd name="connsiteX2" fmla="*/ 1439840 w 2893484"/>
              <a:gd name="connsiteY2" fmla="*/ 1434401 h 1435063"/>
              <a:gd name="connsiteX3" fmla="*/ 2 w 2893484"/>
              <a:gd name="connsiteY3" fmla="*/ 724718 h 1435063"/>
              <a:gd name="connsiteX4" fmla="*/ 1446665 w 2893484"/>
              <a:gd name="connsiteY4" fmla="*/ 124216 h 1435063"/>
              <a:gd name="connsiteX0" fmla="*/ 1439840 w 2893484"/>
              <a:gd name="connsiteY0" fmla="*/ 1386 h 1437514"/>
              <a:gd name="connsiteX1" fmla="*/ 2893327 w 2893484"/>
              <a:gd name="connsiteY1" fmla="*/ 717894 h 1437514"/>
              <a:gd name="connsiteX2" fmla="*/ 1439840 w 2893484"/>
              <a:gd name="connsiteY2" fmla="*/ 1434401 h 1437514"/>
              <a:gd name="connsiteX3" fmla="*/ 2 w 2893484"/>
              <a:gd name="connsiteY3" fmla="*/ 724718 h 1437514"/>
              <a:gd name="connsiteX4" fmla="*/ 1446665 w 2893484"/>
              <a:gd name="connsiteY4" fmla="*/ 124216 h 1437514"/>
              <a:gd name="connsiteX0" fmla="*/ 1439840 w 2893484"/>
              <a:gd name="connsiteY0" fmla="*/ 1386 h 1436088"/>
              <a:gd name="connsiteX1" fmla="*/ 2893327 w 2893484"/>
              <a:gd name="connsiteY1" fmla="*/ 717894 h 1436088"/>
              <a:gd name="connsiteX2" fmla="*/ 1439840 w 2893484"/>
              <a:gd name="connsiteY2" fmla="*/ 1434401 h 1436088"/>
              <a:gd name="connsiteX3" fmla="*/ 2 w 2893484"/>
              <a:gd name="connsiteY3" fmla="*/ 724718 h 1436088"/>
              <a:gd name="connsiteX4" fmla="*/ 1446665 w 2893484"/>
              <a:gd name="connsiteY4" fmla="*/ 124216 h 1436088"/>
              <a:gd name="connsiteX0" fmla="*/ 1439840 w 2893484"/>
              <a:gd name="connsiteY0" fmla="*/ 1386 h 1436994"/>
              <a:gd name="connsiteX1" fmla="*/ 2893327 w 2893484"/>
              <a:gd name="connsiteY1" fmla="*/ 717894 h 1436994"/>
              <a:gd name="connsiteX2" fmla="*/ 1439840 w 2893484"/>
              <a:gd name="connsiteY2" fmla="*/ 1434401 h 1436994"/>
              <a:gd name="connsiteX3" fmla="*/ 2 w 2893484"/>
              <a:gd name="connsiteY3" fmla="*/ 724718 h 1436994"/>
              <a:gd name="connsiteX4" fmla="*/ 1446665 w 2893484"/>
              <a:gd name="connsiteY4" fmla="*/ 124216 h 1436994"/>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7751"/>
              <a:gd name="connsiteY0" fmla="*/ 1348 h 1436956"/>
              <a:gd name="connsiteX1" fmla="*/ 2893327 w 2897751"/>
              <a:gd name="connsiteY1" fmla="*/ 717856 h 1436956"/>
              <a:gd name="connsiteX2" fmla="*/ 1439840 w 2897751"/>
              <a:gd name="connsiteY2" fmla="*/ 1434363 h 1436956"/>
              <a:gd name="connsiteX3" fmla="*/ 2 w 2897751"/>
              <a:gd name="connsiteY3" fmla="*/ 724680 h 1436956"/>
              <a:gd name="connsiteX4" fmla="*/ 1446665 w 2897751"/>
              <a:gd name="connsiteY4" fmla="*/ 124178 h 1436956"/>
              <a:gd name="connsiteX0" fmla="*/ 1439840 w 2895760"/>
              <a:gd name="connsiteY0" fmla="*/ 893 h 1436501"/>
              <a:gd name="connsiteX1" fmla="*/ 2893327 w 2895760"/>
              <a:gd name="connsiteY1" fmla="*/ 717401 h 1436501"/>
              <a:gd name="connsiteX2" fmla="*/ 1439840 w 2895760"/>
              <a:gd name="connsiteY2" fmla="*/ 1433908 h 1436501"/>
              <a:gd name="connsiteX3" fmla="*/ 2 w 2895760"/>
              <a:gd name="connsiteY3" fmla="*/ 724225 h 1436501"/>
              <a:gd name="connsiteX4" fmla="*/ 1446665 w 2895760"/>
              <a:gd name="connsiteY4" fmla="*/ 123723 h 1436501"/>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6708"/>
              <a:gd name="connsiteX1" fmla="*/ 2893327 w 2893368"/>
              <a:gd name="connsiteY1" fmla="*/ 717608 h 1436708"/>
              <a:gd name="connsiteX2" fmla="*/ 1439840 w 2893368"/>
              <a:gd name="connsiteY2" fmla="*/ 1434115 h 1436708"/>
              <a:gd name="connsiteX3" fmla="*/ 2 w 2893368"/>
              <a:gd name="connsiteY3" fmla="*/ 724432 h 1436708"/>
              <a:gd name="connsiteX4" fmla="*/ 1446665 w 2893368"/>
              <a:gd name="connsiteY4" fmla="*/ 123930 h 1436708"/>
              <a:gd name="connsiteX0" fmla="*/ 1439840 w 2893368"/>
              <a:gd name="connsiteY0" fmla="*/ 1100 h 1435792"/>
              <a:gd name="connsiteX1" fmla="*/ 2893327 w 2893368"/>
              <a:gd name="connsiteY1" fmla="*/ 717608 h 1435792"/>
              <a:gd name="connsiteX2" fmla="*/ 1439840 w 2893368"/>
              <a:gd name="connsiteY2" fmla="*/ 1434115 h 1435792"/>
              <a:gd name="connsiteX3" fmla="*/ 2 w 2893368"/>
              <a:gd name="connsiteY3" fmla="*/ 724432 h 1435792"/>
              <a:gd name="connsiteX4" fmla="*/ 1446665 w 2893368"/>
              <a:gd name="connsiteY4" fmla="*/ 144402 h 1435792"/>
              <a:gd name="connsiteX0" fmla="*/ 1440314 w 2893842"/>
              <a:gd name="connsiteY0" fmla="*/ 1100 h 1436940"/>
              <a:gd name="connsiteX1" fmla="*/ 2893801 w 2893842"/>
              <a:gd name="connsiteY1" fmla="*/ 717608 h 1436940"/>
              <a:gd name="connsiteX2" fmla="*/ 1440314 w 2893842"/>
              <a:gd name="connsiteY2" fmla="*/ 1434115 h 1436940"/>
              <a:gd name="connsiteX3" fmla="*/ 476 w 2893842"/>
              <a:gd name="connsiteY3" fmla="*/ 724432 h 1436940"/>
              <a:gd name="connsiteX4" fmla="*/ 1447139 w 2893842"/>
              <a:gd name="connsiteY4" fmla="*/ 144402 h 1436940"/>
              <a:gd name="connsiteX0" fmla="*/ 1440314 w 2893845"/>
              <a:gd name="connsiteY0" fmla="*/ 1100 h 1434118"/>
              <a:gd name="connsiteX1" fmla="*/ 2893801 w 2893845"/>
              <a:gd name="connsiteY1" fmla="*/ 717608 h 1434118"/>
              <a:gd name="connsiteX2" fmla="*/ 1440314 w 2893845"/>
              <a:gd name="connsiteY2" fmla="*/ 1434115 h 1434118"/>
              <a:gd name="connsiteX3" fmla="*/ 476 w 2893845"/>
              <a:gd name="connsiteY3" fmla="*/ 724432 h 1434118"/>
              <a:gd name="connsiteX4" fmla="*/ 1447139 w 2893845"/>
              <a:gd name="connsiteY4" fmla="*/ 144402 h 1434118"/>
              <a:gd name="connsiteX0" fmla="*/ 1440979 w 2894510"/>
              <a:gd name="connsiteY0" fmla="*/ 1100 h 1434117"/>
              <a:gd name="connsiteX1" fmla="*/ 2894466 w 2894510"/>
              <a:gd name="connsiteY1" fmla="*/ 717608 h 1434117"/>
              <a:gd name="connsiteX2" fmla="*/ 1440979 w 2894510"/>
              <a:gd name="connsiteY2" fmla="*/ 1434115 h 1434117"/>
              <a:gd name="connsiteX3" fmla="*/ 1141 w 2894510"/>
              <a:gd name="connsiteY3" fmla="*/ 724432 h 1434117"/>
              <a:gd name="connsiteX4" fmla="*/ 1447804 w 2894510"/>
              <a:gd name="connsiteY4" fmla="*/ 144402 h 1434117"/>
              <a:gd name="connsiteX0" fmla="*/ 1440592 w 2894123"/>
              <a:gd name="connsiteY0" fmla="*/ 1100 h 1434118"/>
              <a:gd name="connsiteX1" fmla="*/ 2894079 w 2894123"/>
              <a:gd name="connsiteY1" fmla="*/ 717608 h 1434118"/>
              <a:gd name="connsiteX2" fmla="*/ 1440592 w 2894123"/>
              <a:gd name="connsiteY2" fmla="*/ 1434115 h 1434118"/>
              <a:gd name="connsiteX3" fmla="*/ 754 w 2894123"/>
              <a:gd name="connsiteY3" fmla="*/ 724432 h 1434118"/>
              <a:gd name="connsiteX4" fmla="*/ 1447417 w 2894123"/>
              <a:gd name="connsiteY4" fmla="*/ 144402 h 1434118"/>
              <a:gd name="connsiteX0" fmla="*/ 1439868 w 2893399"/>
              <a:gd name="connsiteY0" fmla="*/ 1100 h 1434116"/>
              <a:gd name="connsiteX1" fmla="*/ 2893355 w 2893399"/>
              <a:gd name="connsiteY1" fmla="*/ 717608 h 1434116"/>
              <a:gd name="connsiteX2" fmla="*/ 1439868 w 2893399"/>
              <a:gd name="connsiteY2" fmla="*/ 1434115 h 1434116"/>
              <a:gd name="connsiteX3" fmla="*/ 30 w 2893399"/>
              <a:gd name="connsiteY3" fmla="*/ 724432 h 1434116"/>
              <a:gd name="connsiteX4" fmla="*/ 1412573 w 2893399"/>
              <a:gd name="connsiteY4" fmla="*/ 130754 h 1434116"/>
              <a:gd name="connsiteX0" fmla="*/ 1439960 w 2893491"/>
              <a:gd name="connsiteY0" fmla="*/ 1100 h 1434116"/>
              <a:gd name="connsiteX1" fmla="*/ 2893447 w 2893491"/>
              <a:gd name="connsiteY1" fmla="*/ 717608 h 1434116"/>
              <a:gd name="connsiteX2" fmla="*/ 1439960 w 2893491"/>
              <a:gd name="connsiteY2" fmla="*/ 1434115 h 1434116"/>
              <a:gd name="connsiteX3" fmla="*/ 122 w 2893491"/>
              <a:gd name="connsiteY3" fmla="*/ 724432 h 1434116"/>
              <a:gd name="connsiteX4" fmla="*/ 1385370 w 2893491"/>
              <a:gd name="connsiteY4" fmla="*/ 130754 h 1434116"/>
              <a:gd name="connsiteX0" fmla="*/ 1439994 w 2893525"/>
              <a:gd name="connsiteY0" fmla="*/ 1100 h 1434116"/>
              <a:gd name="connsiteX1" fmla="*/ 2893481 w 2893525"/>
              <a:gd name="connsiteY1" fmla="*/ 717608 h 1434116"/>
              <a:gd name="connsiteX2" fmla="*/ 1439994 w 2893525"/>
              <a:gd name="connsiteY2" fmla="*/ 1434115 h 1434116"/>
              <a:gd name="connsiteX3" fmla="*/ 156 w 2893525"/>
              <a:gd name="connsiteY3" fmla="*/ 724432 h 1434116"/>
              <a:gd name="connsiteX4" fmla="*/ 1378580 w 2893525"/>
              <a:gd name="connsiteY4" fmla="*/ 130754 h 1434116"/>
              <a:gd name="connsiteX0" fmla="*/ 1440075 w 2893606"/>
              <a:gd name="connsiteY0" fmla="*/ 1100 h 1434116"/>
              <a:gd name="connsiteX1" fmla="*/ 2893562 w 2893606"/>
              <a:gd name="connsiteY1" fmla="*/ 717608 h 1434116"/>
              <a:gd name="connsiteX2" fmla="*/ 1440075 w 2893606"/>
              <a:gd name="connsiteY2" fmla="*/ 1434115 h 1434116"/>
              <a:gd name="connsiteX3" fmla="*/ 237 w 2893606"/>
              <a:gd name="connsiteY3" fmla="*/ 724432 h 1434116"/>
              <a:gd name="connsiteX4" fmla="*/ 1365013 w 2893606"/>
              <a:gd name="connsiteY4" fmla="*/ 137578 h 1434116"/>
              <a:gd name="connsiteX0" fmla="*/ 1440082 w 2893613"/>
              <a:gd name="connsiteY0" fmla="*/ 1100 h 1434116"/>
              <a:gd name="connsiteX1" fmla="*/ 2893569 w 2893613"/>
              <a:gd name="connsiteY1" fmla="*/ 717608 h 1434116"/>
              <a:gd name="connsiteX2" fmla="*/ 1440082 w 2893613"/>
              <a:gd name="connsiteY2" fmla="*/ 1434115 h 1434116"/>
              <a:gd name="connsiteX3" fmla="*/ 244 w 2893613"/>
              <a:gd name="connsiteY3" fmla="*/ 724432 h 1434116"/>
              <a:gd name="connsiteX4" fmla="*/ 1365020 w 2893613"/>
              <a:gd name="connsiteY4" fmla="*/ 137578 h 1434116"/>
              <a:gd name="connsiteX0" fmla="*/ 1440064 w 2893595"/>
              <a:gd name="connsiteY0" fmla="*/ 1100 h 1434116"/>
              <a:gd name="connsiteX1" fmla="*/ 2893551 w 2893595"/>
              <a:gd name="connsiteY1" fmla="*/ 717608 h 1434116"/>
              <a:gd name="connsiteX2" fmla="*/ 1440064 w 2893595"/>
              <a:gd name="connsiteY2" fmla="*/ 1434115 h 1434116"/>
              <a:gd name="connsiteX3" fmla="*/ 226 w 2893595"/>
              <a:gd name="connsiteY3" fmla="*/ 724432 h 1434116"/>
              <a:gd name="connsiteX4" fmla="*/ 1365002 w 2893595"/>
              <a:gd name="connsiteY4" fmla="*/ 137578 h 1434116"/>
              <a:gd name="connsiteX0" fmla="*/ 1440362 w 2893893"/>
              <a:gd name="connsiteY0" fmla="*/ 1100 h 1434118"/>
              <a:gd name="connsiteX1" fmla="*/ 2893849 w 2893893"/>
              <a:gd name="connsiteY1" fmla="*/ 717608 h 1434118"/>
              <a:gd name="connsiteX2" fmla="*/ 1440362 w 2893893"/>
              <a:gd name="connsiteY2" fmla="*/ 1434115 h 1434118"/>
              <a:gd name="connsiteX3" fmla="*/ 524 w 2893893"/>
              <a:gd name="connsiteY3" fmla="*/ 724432 h 1434118"/>
              <a:gd name="connsiteX4" fmla="*/ 1365300 w 2893893"/>
              <a:gd name="connsiteY4" fmla="*/ 137578 h 1434118"/>
              <a:gd name="connsiteX0" fmla="*/ 1440064 w 2893595"/>
              <a:gd name="connsiteY0" fmla="*/ 1100 h 1434118"/>
              <a:gd name="connsiteX1" fmla="*/ 2893551 w 2893595"/>
              <a:gd name="connsiteY1" fmla="*/ 717608 h 1434118"/>
              <a:gd name="connsiteX2" fmla="*/ 1440064 w 2893595"/>
              <a:gd name="connsiteY2" fmla="*/ 1434115 h 1434118"/>
              <a:gd name="connsiteX3" fmla="*/ 226 w 2893595"/>
              <a:gd name="connsiteY3" fmla="*/ 724432 h 1434118"/>
              <a:gd name="connsiteX4" fmla="*/ 1365002 w 2893595"/>
              <a:gd name="connsiteY4" fmla="*/ 137578 h 1434118"/>
              <a:gd name="connsiteX0" fmla="*/ 1443949 w 2897480"/>
              <a:gd name="connsiteY0" fmla="*/ 1100 h 1434118"/>
              <a:gd name="connsiteX1" fmla="*/ 2897436 w 2897480"/>
              <a:gd name="connsiteY1" fmla="*/ 717608 h 1434118"/>
              <a:gd name="connsiteX2" fmla="*/ 1443949 w 2897480"/>
              <a:gd name="connsiteY2" fmla="*/ 1434115 h 1434118"/>
              <a:gd name="connsiteX3" fmla="*/ 4111 w 2897480"/>
              <a:gd name="connsiteY3" fmla="*/ 724432 h 1434118"/>
              <a:gd name="connsiteX4" fmla="*/ 1368887 w 2897480"/>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12"/>
              <a:gd name="connsiteY0" fmla="*/ 1100 h 1434118"/>
              <a:gd name="connsiteX1" fmla="*/ 2893768 w 2893812"/>
              <a:gd name="connsiteY1" fmla="*/ 717608 h 1434118"/>
              <a:gd name="connsiteX2" fmla="*/ 1440281 w 2893812"/>
              <a:gd name="connsiteY2" fmla="*/ 1434115 h 1434118"/>
              <a:gd name="connsiteX3" fmla="*/ 443 w 2893812"/>
              <a:gd name="connsiteY3" fmla="*/ 724432 h 1434118"/>
              <a:gd name="connsiteX4" fmla="*/ 1365219 w 2893812"/>
              <a:gd name="connsiteY4" fmla="*/ 137578 h 1434118"/>
              <a:gd name="connsiteX0" fmla="*/ 1440281 w 2893807"/>
              <a:gd name="connsiteY0" fmla="*/ 1100 h 1434118"/>
              <a:gd name="connsiteX1" fmla="*/ 2893768 w 2893807"/>
              <a:gd name="connsiteY1" fmla="*/ 717608 h 1434118"/>
              <a:gd name="connsiteX2" fmla="*/ 1440281 w 2893807"/>
              <a:gd name="connsiteY2" fmla="*/ 1434115 h 1434118"/>
              <a:gd name="connsiteX3" fmla="*/ 443 w 2893807"/>
              <a:gd name="connsiteY3" fmla="*/ 724432 h 1434118"/>
              <a:gd name="connsiteX4" fmla="*/ 1365219 w 2893807"/>
              <a:gd name="connsiteY4" fmla="*/ 137578 h 1434118"/>
              <a:gd name="connsiteX0" fmla="*/ 1440281 w 2895111"/>
              <a:gd name="connsiteY0" fmla="*/ 1100 h 1434118"/>
              <a:gd name="connsiteX1" fmla="*/ 2893768 w 2895111"/>
              <a:gd name="connsiteY1" fmla="*/ 717608 h 1434118"/>
              <a:gd name="connsiteX2" fmla="*/ 1440281 w 2895111"/>
              <a:gd name="connsiteY2" fmla="*/ 1434115 h 1434118"/>
              <a:gd name="connsiteX3" fmla="*/ 443 w 2895111"/>
              <a:gd name="connsiteY3" fmla="*/ 724432 h 1434118"/>
              <a:gd name="connsiteX4" fmla="*/ 1365219 w 2895111"/>
              <a:gd name="connsiteY4" fmla="*/ 137578 h 1434118"/>
              <a:gd name="connsiteX0" fmla="*/ 1440281 w 2894117"/>
              <a:gd name="connsiteY0" fmla="*/ 928 h 1433946"/>
              <a:gd name="connsiteX1" fmla="*/ 2893768 w 2894117"/>
              <a:gd name="connsiteY1" fmla="*/ 717436 h 1433946"/>
              <a:gd name="connsiteX2" fmla="*/ 1440281 w 2894117"/>
              <a:gd name="connsiteY2" fmla="*/ 1433943 h 1433946"/>
              <a:gd name="connsiteX3" fmla="*/ 443 w 2894117"/>
              <a:gd name="connsiteY3" fmla="*/ 724260 h 1433946"/>
              <a:gd name="connsiteX4" fmla="*/ 1365219 w 2894117"/>
              <a:gd name="connsiteY4" fmla="*/ 137406 h 1433946"/>
              <a:gd name="connsiteX0" fmla="*/ 1440281 w 2893925"/>
              <a:gd name="connsiteY0" fmla="*/ 965 h 1433983"/>
              <a:gd name="connsiteX1" fmla="*/ 2893768 w 2893925"/>
              <a:gd name="connsiteY1" fmla="*/ 717473 h 1433983"/>
              <a:gd name="connsiteX2" fmla="*/ 1440281 w 2893925"/>
              <a:gd name="connsiteY2" fmla="*/ 1433980 h 1433983"/>
              <a:gd name="connsiteX3" fmla="*/ 443 w 2893925"/>
              <a:gd name="connsiteY3" fmla="*/ 724297 h 1433983"/>
              <a:gd name="connsiteX4" fmla="*/ 1365219 w 2893925"/>
              <a:gd name="connsiteY4" fmla="*/ 137443 h 1433983"/>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007 h 1434025"/>
              <a:gd name="connsiteX1" fmla="*/ 2893768 w 2893925"/>
              <a:gd name="connsiteY1" fmla="*/ 717515 h 1434025"/>
              <a:gd name="connsiteX2" fmla="*/ 1440281 w 2893925"/>
              <a:gd name="connsiteY2" fmla="*/ 1434022 h 1434025"/>
              <a:gd name="connsiteX3" fmla="*/ 443 w 2893925"/>
              <a:gd name="connsiteY3" fmla="*/ 724339 h 1434025"/>
              <a:gd name="connsiteX4" fmla="*/ 1365219 w 2893925"/>
              <a:gd name="connsiteY4" fmla="*/ 137485 h 1434025"/>
              <a:gd name="connsiteX0" fmla="*/ 1440281 w 2893925"/>
              <a:gd name="connsiteY0" fmla="*/ 1100 h 1434118"/>
              <a:gd name="connsiteX1" fmla="*/ 2893768 w 2893925"/>
              <a:gd name="connsiteY1" fmla="*/ 717608 h 1434118"/>
              <a:gd name="connsiteX2" fmla="*/ 1440281 w 2893925"/>
              <a:gd name="connsiteY2" fmla="*/ 1434115 h 1434118"/>
              <a:gd name="connsiteX3" fmla="*/ 443 w 2893925"/>
              <a:gd name="connsiteY3" fmla="*/ 724432 h 1434118"/>
              <a:gd name="connsiteX4" fmla="*/ 1365219 w 2893925"/>
              <a:gd name="connsiteY4" fmla="*/ 137578 h 1434118"/>
              <a:gd name="connsiteX0" fmla="*/ 1550237 w 2894088"/>
              <a:gd name="connsiteY0" fmla="*/ 608 h 1437706"/>
              <a:gd name="connsiteX1" fmla="*/ 2893768 w 2894088"/>
              <a:gd name="connsiteY1" fmla="*/ 721196 h 1437706"/>
              <a:gd name="connsiteX2" fmla="*/ 1440281 w 2894088"/>
              <a:gd name="connsiteY2" fmla="*/ 1437703 h 1437706"/>
              <a:gd name="connsiteX3" fmla="*/ 443 w 2894088"/>
              <a:gd name="connsiteY3" fmla="*/ 728020 h 1437706"/>
              <a:gd name="connsiteX4" fmla="*/ 1365219 w 2894088"/>
              <a:gd name="connsiteY4" fmla="*/ 141166 h 1437706"/>
              <a:gd name="connsiteX0" fmla="*/ 1550237 w 2894667"/>
              <a:gd name="connsiteY0" fmla="*/ 1062 h 1438160"/>
              <a:gd name="connsiteX1" fmla="*/ 2893768 w 2894667"/>
              <a:gd name="connsiteY1" fmla="*/ 721650 h 1438160"/>
              <a:gd name="connsiteX2" fmla="*/ 1440281 w 2894667"/>
              <a:gd name="connsiteY2" fmla="*/ 1438157 h 1438160"/>
              <a:gd name="connsiteX3" fmla="*/ 443 w 2894667"/>
              <a:gd name="connsiteY3" fmla="*/ 728474 h 1438160"/>
              <a:gd name="connsiteX4" fmla="*/ 1365219 w 2894667"/>
              <a:gd name="connsiteY4" fmla="*/ 141620 h 1438160"/>
              <a:gd name="connsiteX0" fmla="*/ 1550237 w 2893926"/>
              <a:gd name="connsiteY0" fmla="*/ 905 h 1438003"/>
              <a:gd name="connsiteX1" fmla="*/ 2893768 w 2893926"/>
              <a:gd name="connsiteY1" fmla="*/ 721493 h 1438003"/>
              <a:gd name="connsiteX2" fmla="*/ 1440281 w 2893926"/>
              <a:gd name="connsiteY2" fmla="*/ 1438000 h 1438003"/>
              <a:gd name="connsiteX3" fmla="*/ 443 w 2893926"/>
              <a:gd name="connsiteY3" fmla="*/ 728317 h 1438003"/>
              <a:gd name="connsiteX4" fmla="*/ 1365219 w 2893926"/>
              <a:gd name="connsiteY4" fmla="*/ 141463 h 1438003"/>
              <a:gd name="connsiteX0" fmla="*/ 1591619 w 2894398"/>
              <a:gd name="connsiteY0" fmla="*/ 604 h 1440932"/>
              <a:gd name="connsiteX1" fmla="*/ 2893768 w 2894398"/>
              <a:gd name="connsiteY1" fmla="*/ 724422 h 1440932"/>
              <a:gd name="connsiteX2" fmla="*/ 1440281 w 2894398"/>
              <a:gd name="connsiteY2" fmla="*/ 1440929 h 1440932"/>
              <a:gd name="connsiteX3" fmla="*/ 443 w 2894398"/>
              <a:gd name="connsiteY3" fmla="*/ 731246 h 1440932"/>
              <a:gd name="connsiteX4" fmla="*/ 1365219 w 2894398"/>
              <a:gd name="connsiteY4" fmla="*/ 144392 h 1440932"/>
              <a:gd name="connsiteX0" fmla="*/ 1591619 w 2894942"/>
              <a:gd name="connsiteY0" fmla="*/ 1215 h 1441543"/>
              <a:gd name="connsiteX1" fmla="*/ 2893768 w 2894942"/>
              <a:gd name="connsiteY1" fmla="*/ 725033 h 1441543"/>
              <a:gd name="connsiteX2" fmla="*/ 1440281 w 2894942"/>
              <a:gd name="connsiteY2" fmla="*/ 1441540 h 1441543"/>
              <a:gd name="connsiteX3" fmla="*/ 443 w 2894942"/>
              <a:gd name="connsiteY3" fmla="*/ 731857 h 1441543"/>
              <a:gd name="connsiteX4" fmla="*/ 1365219 w 2894942"/>
              <a:gd name="connsiteY4" fmla="*/ 145003 h 1441543"/>
              <a:gd name="connsiteX0" fmla="*/ 1591619 w 2895118"/>
              <a:gd name="connsiteY0" fmla="*/ 1031 h 1441359"/>
              <a:gd name="connsiteX1" fmla="*/ 2893768 w 2895118"/>
              <a:gd name="connsiteY1" fmla="*/ 724849 h 1441359"/>
              <a:gd name="connsiteX2" fmla="*/ 1440281 w 2895118"/>
              <a:gd name="connsiteY2" fmla="*/ 1441356 h 1441359"/>
              <a:gd name="connsiteX3" fmla="*/ 443 w 2895118"/>
              <a:gd name="connsiteY3" fmla="*/ 731673 h 1441359"/>
              <a:gd name="connsiteX4" fmla="*/ 1365219 w 2895118"/>
              <a:gd name="connsiteY4" fmla="*/ 144819 h 1441359"/>
              <a:gd name="connsiteX0" fmla="*/ 1591619 w 2894845"/>
              <a:gd name="connsiteY0" fmla="*/ 895 h 1441223"/>
              <a:gd name="connsiteX1" fmla="*/ 2893768 w 2894845"/>
              <a:gd name="connsiteY1" fmla="*/ 724713 h 1441223"/>
              <a:gd name="connsiteX2" fmla="*/ 1440281 w 2894845"/>
              <a:gd name="connsiteY2" fmla="*/ 1441220 h 1441223"/>
              <a:gd name="connsiteX3" fmla="*/ 443 w 2894845"/>
              <a:gd name="connsiteY3" fmla="*/ 731537 h 1441223"/>
              <a:gd name="connsiteX4" fmla="*/ 1365219 w 2894845"/>
              <a:gd name="connsiteY4" fmla="*/ 144683 h 1441223"/>
              <a:gd name="connsiteX0" fmla="*/ 1591619 w 2894920"/>
              <a:gd name="connsiteY0" fmla="*/ 929 h 1441257"/>
              <a:gd name="connsiteX1" fmla="*/ 2893768 w 2894920"/>
              <a:gd name="connsiteY1" fmla="*/ 724747 h 1441257"/>
              <a:gd name="connsiteX2" fmla="*/ 1440281 w 2894920"/>
              <a:gd name="connsiteY2" fmla="*/ 1441254 h 1441257"/>
              <a:gd name="connsiteX3" fmla="*/ 443 w 2894920"/>
              <a:gd name="connsiteY3" fmla="*/ 731571 h 1441257"/>
              <a:gd name="connsiteX4" fmla="*/ 1365219 w 2894920"/>
              <a:gd name="connsiteY4" fmla="*/ 144717 h 1441257"/>
              <a:gd name="connsiteX0" fmla="*/ 1591619 w 2895768"/>
              <a:gd name="connsiteY0" fmla="*/ 1099 h 1441427"/>
              <a:gd name="connsiteX1" fmla="*/ 2893768 w 2895768"/>
              <a:gd name="connsiteY1" fmla="*/ 724917 h 1441427"/>
              <a:gd name="connsiteX2" fmla="*/ 1440281 w 2895768"/>
              <a:gd name="connsiteY2" fmla="*/ 1441424 h 1441427"/>
              <a:gd name="connsiteX3" fmla="*/ 443 w 2895768"/>
              <a:gd name="connsiteY3" fmla="*/ 731741 h 1441427"/>
              <a:gd name="connsiteX4" fmla="*/ 1365219 w 2895768"/>
              <a:gd name="connsiteY4" fmla="*/ 144887 h 1441427"/>
              <a:gd name="connsiteX0" fmla="*/ 1591210 w 2895359"/>
              <a:gd name="connsiteY0" fmla="*/ 1099 h 1441425"/>
              <a:gd name="connsiteX1" fmla="*/ 2893359 w 2895359"/>
              <a:gd name="connsiteY1" fmla="*/ 724917 h 1441425"/>
              <a:gd name="connsiteX2" fmla="*/ 1439872 w 2895359"/>
              <a:gd name="connsiteY2" fmla="*/ 1441424 h 1441425"/>
              <a:gd name="connsiteX3" fmla="*/ 34 w 2895359"/>
              <a:gd name="connsiteY3" fmla="*/ 731741 h 1441425"/>
              <a:gd name="connsiteX4" fmla="*/ 1406192 w 2895359"/>
              <a:gd name="connsiteY4" fmla="*/ 141657 h 1441425"/>
              <a:gd name="connsiteX0" fmla="*/ 1591773 w 2895922"/>
              <a:gd name="connsiteY0" fmla="*/ 1099 h 1441427"/>
              <a:gd name="connsiteX1" fmla="*/ 2893922 w 2895922"/>
              <a:gd name="connsiteY1" fmla="*/ 724917 h 1441427"/>
              <a:gd name="connsiteX2" fmla="*/ 1440435 w 2895922"/>
              <a:gd name="connsiteY2" fmla="*/ 1441424 h 1441427"/>
              <a:gd name="connsiteX3" fmla="*/ 597 w 2895922"/>
              <a:gd name="connsiteY3" fmla="*/ 731741 h 1441427"/>
              <a:gd name="connsiteX4" fmla="*/ 1406755 w 2895922"/>
              <a:gd name="connsiteY4" fmla="*/ 141657 h 1441427"/>
              <a:gd name="connsiteX0" fmla="*/ 1591389 w 2895538"/>
              <a:gd name="connsiteY0" fmla="*/ 1099 h 1441426"/>
              <a:gd name="connsiteX1" fmla="*/ 2893538 w 2895538"/>
              <a:gd name="connsiteY1" fmla="*/ 724917 h 1441426"/>
              <a:gd name="connsiteX2" fmla="*/ 1440051 w 2895538"/>
              <a:gd name="connsiteY2" fmla="*/ 1441424 h 1441426"/>
              <a:gd name="connsiteX3" fmla="*/ 213 w 2895538"/>
              <a:gd name="connsiteY3" fmla="*/ 731741 h 1441426"/>
              <a:gd name="connsiteX4" fmla="*/ 1406371 w 2895538"/>
              <a:gd name="connsiteY4" fmla="*/ 141657 h 1441426"/>
              <a:gd name="connsiteX0" fmla="*/ 1591327 w 2895476"/>
              <a:gd name="connsiteY0" fmla="*/ 1099 h 1441426"/>
              <a:gd name="connsiteX1" fmla="*/ 2893476 w 2895476"/>
              <a:gd name="connsiteY1" fmla="*/ 724917 h 1441426"/>
              <a:gd name="connsiteX2" fmla="*/ 1439989 w 2895476"/>
              <a:gd name="connsiteY2" fmla="*/ 1441424 h 1441426"/>
              <a:gd name="connsiteX3" fmla="*/ 151 w 2895476"/>
              <a:gd name="connsiteY3" fmla="*/ 731741 h 1441426"/>
              <a:gd name="connsiteX4" fmla="*/ 1406309 w 2895476"/>
              <a:gd name="connsiteY4" fmla="*/ 141657 h 1441426"/>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349 w 2895498"/>
              <a:gd name="connsiteY0" fmla="*/ 1099 h 1441427"/>
              <a:gd name="connsiteX1" fmla="*/ 2893498 w 2895498"/>
              <a:gd name="connsiteY1" fmla="*/ 724917 h 1441427"/>
              <a:gd name="connsiteX2" fmla="*/ 1440011 w 2895498"/>
              <a:gd name="connsiteY2" fmla="*/ 1441424 h 1441427"/>
              <a:gd name="connsiteX3" fmla="*/ 173 w 2895498"/>
              <a:gd name="connsiteY3" fmla="*/ 731741 h 1441427"/>
              <a:gd name="connsiteX4" fmla="*/ 1406331 w 2895498"/>
              <a:gd name="connsiteY4" fmla="*/ 141657 h 1441427"/>
              <a:gd name="connsiteX0" fmla="*/ 1591231 w 2895380"/>
              <a:gd name="connsiteY0" fmla="*/ 1099 h 1441426"/>
              <a:gd name="connsiteX1" fmla="*/ 2893380 w 2895380"/>
              <a:gd name="connsiteY1" fmla="*/ 724917 h 1441426"/>
              <a:gd name="connsiteX2" fmla="*/ 1439893 w 2895380"/>
              <a:gd name="connsiteY2" fmla="*/ 1441424 h 1441426"/>
              <a:gd name="connsiteX3" fmla="*/ 55 w 2895380"/>
              <a:gd name="connsiteY3" fmla="*/ 731741 h 1441426"/>
              <a:gd name="connsiteX4" fmla="*/ 1406213 w 2895380"/>
              <a:gd name="connsiteY4" fmla="*/ 141657 h 1441426"/>
              <a:gd name="connsiteX0" fmla="*/ 1591294 w 2895443"/>
              <a:gd name="connsiteY0" fmla="*/ 1099 h 1441427"/>
              <a:gd name="connsiteX1" fmla="*/ 2893443 w 2895443"/>
              <a:gd name="connsiteY1" fmla="*/ 724917 h 1441427"/>
              <a:gd name="connsiteX2" fmla="*/ 1439956 w 2895443"/>
              <a:gd name="connsiteY2" fmla="*/ 1441424 h 1441427"/>
              <a:gd name="connsiteX3" fmla="*/ 118 w 2895443"/>
              <a:gd name="connsiteY3" fmla="*/ 731741 h 1441427"/>
              <a:gd name="connsiteX4" fmla="*/ 1406276 w 2895443"/>
              <a:gd name="connsiteY4" fmla="*/ 141657 h 1441427"/>
              <a:gd name="connsiteX0" fmla="*/ 1591184 w 2895333"/>
              <a:gd name="connsiteY0" fmla="*/ 1099 h 1441425"/>
              <a:gd name="connsiteX1" fmla="*/ 2893333 w 2895333"/>
              <a:gd name="connsiteY1" fmla="*/ 724917 h 1441425"/>
              <a:gd name="connsiteX2" fmla="*/ 1439846 w 2895333"/>
              <a:gd name="connsiteY2" fmla="*/ 1441424 h 1441425"/>
              <a:gd name="connsiteX3" fmla="*/ 8 w 2895333"/>
              <a:gd name="connsiteY3" fmla="*/ 731741 h 1441425"/>
              <a:gd name="connsiteX4" fmla="*/ 1456131 w 2895333"/>
              <a:gd name="connsiteY4" fmla="*/ 118628 h 1441425"/>
              <a:gd name="connsiteX0" fmla="*/ 1591295 w 2895444"/>
              <a:gd name="connsiteY0" fmla="*/ 1099 h 1441427"/>
              <a:gd name="connsiteX1" fmla="*/ 2893444 w 2895444"/>
              <a:gd name="connsiteY1" fmla="*/ 724917 h 1441427"/>
              <a:gd name="connsiteX2" fmla="*/ 1439957 w 2895444"/>
              <a:gd name="connsiteY2" fmla="*/ 1441424 h 1441427"/>
              <a:gd name="connsiteX3" fmla="*/ 119 w 2895444"/>
              <a:gd name="connsiteY3" fmla="*/ 731741 h 1441427"/>
              <a:gd name="connsiteX4" fmla="*/ 1456242 w 2895444"/>
              <a:gd name="connsiteY4" fmla="*/ 118628 h 1441427"/>
              <a:gd name="connsiteX0" fmla="*/ 1591400 w 2895549"/>
              <a:gd name="connsiteY0" fmla="*/ 1099 h 1441427"/>
              <a:gd name="connsiteX1" fmla="*/ 2893549 w 2895549"/>
              <a:gd name="connsiteY1" fmla="*/ 724917 h 1441427"/>
              <a:gd name="connsiteX2" fmla="*/ 1440062 w 2895549"/>
              <a:gd name="connsiteY2" fmla="*/ 1441424 h 1441427"/>
              <a:gd name="connsiteX3" fmla="*/ 224 w 2895549"/>
              <a:gd name="connsiteY3" fmla="*/ 731741 h 1441427"/>
              <a:gd name="connsiteX4" fmla="*/ 1456347 w 2895549"/>
              <a:gd name="connsiteY4" fmla="*/ 118628 h 1441427"/>
              <a:gd name="connsiteX0" fmla="*/ 1591177 w 2895326"/>
              <a:gd name="connsiteY0" fmla="*/ 1099 h 1441425"/>
              <a:gd name="connsiteX1" fmla="*/ 2893326 w 2895326"/>
              <a:gd name="connsiteY1" fmla="*/ 724917 h 1441425"/>
              <a:gd name="connsiteX2" fmla="*/ 1439839 w 2895326"/>
              <a:gd name="connsiteY2" fmla="*/ 1441424 h 1441425"/>
              <a:gd name="connsiteX3" fmla="*/ 1 w 2895326"/>
              <a:gd name="connsiteY3" fmla="*/ 731741 h 1441425"/>
              <a:gd name="connsiteX4" fmla="*/ 1436325 w 2895326"/>
              <a:gd name="connsiteY4" fmla="*/ 110046 h 1441425"/>
              <a:gd name="connsiteX0" fmla="*/ 1591398 w 2895547"/>
              <a:gd name="connsiteY0" fmla="*/ 1099 h 1441427"/>
              <a:gd name="connsiteX1" fmla="*/ 2893547 w 2895547"/>
              <a:gd name="connsiteY1" fmla="*/ 724917 h 1441427"/>
              <a:gd name="connsiteX2" fmla="*/ 1440060 w 2895547"/>
              <a:gd name="connsiteY2" fmla="*/ 1441424 h 1441427"/>
              <a:gd name="connsiteX3" fmla="*/ 222 w 2895547"/>
              <a:gd name="connsiteY3" fmla="*/ 731741 h 1441427"/>
              <a:gd name="connsiteX4" fmla="*/ 1436546 w 2895547"/>
              <a:gd name="connsiteY4" fmla="*/ 110046 h 1441427"/>
              <a:gd name="connsiteX0" fmla="*/ 1591301 w 2895450"/>
              <a:gd name="connsiteY0" fmla="*/ 1099 h 1441427"/>
              <a:gd name="connsiteX1" fmla="*/ 2893450 w 2895450"/>
              <a:gd name="connsiteY1" fmla="*/ 724917 h 1441427"/>
              <a:gd name="connsiteX2" fmla="*/ 1439963 w 2895450"/>
              <a:gd name="connsiteY2" fmla="*/ 1441424 h 1441427"/>
              <a:gd name="connsiteX3" fmla="*/ 125 w 2895450"/>
              <a:gd name="connsiteY3" fmla="*/ 731741 h 1441427"/>
              <a:gd name="connsiteX4" fmla="*/ 1436449 w 2895450"/>
              <a:gd name="connsiteY4" fmla="*/ 110046 h 144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450" h="1441427">
                <a:moveTo>
                  <a:pt x="1591301" y="1099"/>
                </a:moveTo>
                <a:cubicBezTo>
                  <a:pt x="2181566" y="-19372"/>
                  <a:pt x="2939490" y="246933"/>
                  <a:pt x="2893450" y="724917"/>
                </a:cubicBezTo>
                <a:cubicBezTo>
                  <a:pt x="2847410" y="1202901"/>
                  <a:pt x="2126900" y="1440287"/>
                  <a:pt x="1439963" y="1441424"/>
                </a:cubicBezTo>
                <a:cubicBezTo>
                  <a:pt x="753026" y="1442561"/>
                  <a:pt x="11250" y="1146357"/>
                  <a:pt x="125" y="731741"/>
                </a:cubicBezTo>
                <a:cubicBezTo>
                  <a:pt x="-11000" y="317125"/>
                  <a:pt x="725626" y="55456"/>
                  <a:pt x="1436449" y="110046"/>
                </a:cubicBezTo>
              </a:path>
            </a:pathLst>
          </a:custGeom>
          <a:noFill/>
          <a:ln w="95250" cap="flat">
            <a:solidFill>
              <a:srgbClr val="00FF00">
                <a:alpha val="50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02903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400"/>
                                        <p:tgtEl>
                                          <p:spTgt spid="14"/>
                                        </p:tgtEl>
                                      </p:cBhvr>
                                    </p:animEffect>
                                  </p:childTnLst>
                                </p:cTn>
                              </p:par>
                            </p:childTnLst>
                          </p:cTn>
                        </p:par>
                        <p:par>
                          <p:cTn id="17" fill="hold">
                            <p:stCondLst>
                              <p:cond delay="900"/>
                            </p:stCondLst>
                            <p:childTnLst>
                              <p:par>
                                <p:cTn id="18" presetID="22" presetClass="entr" presetSubtype="8"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25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heel(1)">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C2B4A39-3019-16B6-2A91-B16D18A038AA}"/>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445A703E-4F65-EC76-13AE-5FA3F175D15B}"/>
              </a:ext>
            </a:extLst>
          </p:cNvPr>
          <p:cNvSpPr>
            <a:spLocks noChangeAspect="1"/>
          </p:cNvSpPr>
          <p:nvPr/>
        </p:nvSpPr>
        <p:spPr>
          <a:xfrm>
            <a:off x="627229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Electric </a:t>
            </a:r>
            <a:r>
              <a:rPr lang="en-AU" sz="2200" spc="-100" dirty="0">
                <a:solidFill>
                  <a:schemeClr val="bg1"/>
                </a:solidFill>
              </a:rPr>
              <a:t>cooktop</a:t>
            </a:r>
          </a:p>
        </p:txBody>
      </p:sp>
      <p:sp>
        <p:nvSpPr>
          <p:cNvPr id="2" name="Title 1">
            <a:extLst>
              <a:ext uri="{FF2B5EF4-FFF2-40B4-BE49-F238E27FC236}">
                <a16:creationId xmlns:a16="http://schemas.microsoft.com/office/drawing/2014/main" id="{3F24E6A6-B553-3B43-2849-04F8B377DA83}"/>
              </a:ext>
            </a:extLst>
          </p:cNvPr>
          <p:cNvSpPr>
            <a:spLocks noGrp="1"/>
          </p:cNvSpPr>
          <p:nvPr>
            <p:ph type="title"/>
          </p:nvPr>
        </p:nvSpPr>
        <p:spPr>
          <a:xfrm>
            <a:off x="544945" y="365127"/>
            <a:ext cx="11009746" cy="700922"/>
          </a:xfrm>
        </p:spPr>
        <p:txBody>
          <a:bodyPr vert="horz" lIns="91440" tIns="45720" rIns="91440" bIns="45720" rtlCol="0" anchor="b" anchorCtr="0">
            <a:noAutofit/>
          </a:bodyPr>
          <a:lstStyle/>
          <a:p>
            <a:r>
              <a:rPr lang="en-AU" b="1" spc="-100" dirty="0">
                <a:solidFill>
                  <a:srgbClr val="197C7D"/>
                </a:solidFill>
              </a:rPr>
              <a:t>Data required for WoH assessment </a:t>
            </a:r>
          </a:p>
        </p:txBody>
      </p:sp>
      <p:sp>
        <p:nvSpPr>
          <p:cNvPr id="7" name="Rectangle 6">
            <a:extLst>
              <a:ext uri="{FF2B5EF4-FFF2-40B4-BE49-F238E27FC236}">
                <a16:creationId xmlns:a16="http://schemas.microsoft.com/office/drawing/2014/main" id="{37FC2074-B570-6782-B8B3-EBD3E4286CA4}"/>
              </a:ext>
            </a:extLst>
          </p:cNvPr>
          <p:cNvSpPr/>
          <p:nvPr/>
        </p:nvSpPr>
        <p:spPr>
          <a:xfrm>
            <a:off x="-10806" y="4572000"/>
            <a:ext cx="12202806" cy="2286000"/>
          </a:xfrm>
          <a:prstGeom prst="rect">
            <a:avLst/>
          </a:prstGeom>
          <a:solidFill>
            <a:srgbClr val="AEB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70B2F7FA-8B75-2DA8-02E7-958CF3A56797}"/>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6" name="Slide Number Placeholder 5">
            <a:extLst>
              <a:ext uri="{FF2B5EF4-FFF2-40B4-BE49-F238E27FC236}">
                <a16:creationId xmlns:a16="http://schemas.microsoft.com/office/drawing/2014/main" id="{E0FD0858-5C13-8437-10DA-BAC954B07D16}"/>
              </a:ext>
            </a:extLst>
          </p:cNvPr>
          <p:cNvSpPr>
            <a:spLocks noGrp="1"/>
          </p:cNvSpPr>
          <p:nvPr>
            <p:ph type="sldNum" sz="quarter" idx="12"/>
          </p:nvPr>
        </p:nvSpPr>
        <p:spPr/>
        <p:txBody>
          <a:bodyPr/>
          <a:lstStyle/>
          <a:p>
            <a:fld id="{41B496C2-AD0A-47B1-87B8-8823CEABB737}" type="slidenum">
              <a:rPr lang="en-AU" smtClean="0"/>
              <a:t>86</a:t>
            </a:fld>
            <a:endParaRPr lang="en-AU"/>
          </a:p>
        </p:txBody>
      </p:sp>
      <p:sp>
        <p:nvSpPr>
          <p:cNvPr id="18" name="Oval 17">
            <a:extLst>
              <a:ext uri="{FF2B5EF4-FFF2-40B4-BE49-F238E27FC236}">
                <a16:creationId xmlns:a16="http://schemas.microsoft.com/office/drawing/2014/main" id="{4B7D4E6A-F9C4-21C8-16B8-ECE131C9DCE5}"/>
              </a:ext>
            </a:extLst>
          </p:cNvPr>
          <p:cNvSpPr/>
          <p:nvPr/>
        </p:nvSpPr>
        <p:spPr>
          <a:xfrm>
            <a:off x="339306"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Electric </a:t>
            </a:r>
            <a:r>
              <a:rPr lang="en-AU" sz="2200" spc="-100" dirty="0">
                <a:solidFill>
                  <a:schemeClr val="bg1"/>
                </a:solidFill>
              </a:rPr>
              <a:t>oven</a:t>
            </a:r>
          </a:p>
        </p:txBody>
      </p:sp>
      <p:sp>
        <p:nvSpPr>
          <p:cNvPr id="19" name="Oval 18">
            <a:extLst>
              <a:ext uri="{FF2B5EF4-FFF2-40B4-BE49-F238E27FC236}">
                <a16:creationId xmlns:a16="http://schemas.microsoft.com/office/drawing/2014/main" id="{D089FFFF-D403-5BE0-8907-AE0972A10483}"/>
              </a:ext>
            </a:extLst>
          </p:cNvPr>
          <p:cNvSpPr/>
          <p:nvPr/>
        </p:nvSpPr>
        <p:spPr>
          <a:xfrm>
            <a:off x="2317983"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Gas </a:t>
            </a:r>
            <a:r>
              <a:rPr lang="en-AU" sz="2200" spc="-100" dirty="0">
                <a:solidFill>
                  <a:schemeClr val="bg1"/>
                </a:solidFill>
              </a:rPr>
              <a:t>cooktop</a:t>
            </a:r>
          </a:p>
        </p:txBody>
      </p:sp>
      <p:sp>
        <p:nvSpPr>
          <p:cNvPr id="20" name="Oval 19">
            <a:extLst>
              <a:ext uri="{FF2B5EF4-FFF2-40B4-BE49-F238E27FC236}">
                <a16:creationId xmlns:a16="http://schemas.microsoft.com/office/drawing/2014/main" id="{A933F5B4-16BF-0D4A-AA34-AD1D142F1A9E}"/>
              </a:ext>
            </a:extLst>
          </p:cNvPr>
          <p:cNvSpPr/>
          <p:nvPr/>
        </p:nvSpPr>
        <p:spPr>
          <a:xfrm>
            <a:off x="4296660" y="2619000"/>
            <a:ext cx="1620000" cy="1620000"/>
          </a:xfrm>
          <a:prstGeom prst="ellipse">
            <a:avLst/>
          </a:prstGeom>
          <a:solidFill>
            <a:srgbClr val="083A4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000"/>
              </a:lnSpc>
            </a:pPr>
            <a:r>
              <a:rPr lang="en-AU" sz="2200" b="1" spc="-100" dirty="0">
                <a:solidFill>
                  <a:schemeClr val="accent3">
                    <a:lumMod val="50000"/>
                    <a:lumOff val="50000"/>
                  </a:schemeClr>
                </a:solidFill>
              </a:rPr>
              <a:t>Induction </a:t>
            </a:r>
            <a:r>
              <a:rPr lang="en-AU" sz="2200" spc="-100" dirty="0">
                <a:solidFill>
                  <a:schemeClr val="bg1"/>
                </a:solidFill>
              </a:rPr>
              <a:t>cooktop</a:t>
            </a:r>
          </a:p>
        </p:txBody>
      </p:sp>
      <p:sp>
        <p:nvSpPr>
          <p:cNvPr id="3" name="Content Placeholder 2">
            <a:extLst>
              <a:ext uri="{FF2B5EF4-FFF2-40B4-BE49-F238E27FC236}">
                <a16:creationId xmlns:a16="http://schemas.microsoft.com/office/drawing/2014/main" id="{22FBE0EB-45CB-56BD-367B-5C1C8D18309F}"/>
              </a:ext>
            </a:extLst>
          </p:cNvPr>
          <p:cNvSpPr>
            <a:spLocks noGrp="1"/>
          </p:cNvSpPr>
          <p:nvPr>
            <p:ph idx="1"/>
          </p:nvPr>
        </p:nvSpPr>
        <p:spPr>
          <a:xfrm>
            <a:off x="544945" y="1238867"/>
            <a:ext cx="11009746" cy="461942"/>
          </a:xfrm>
        </p:spPr>
        <p:txBody>
          <a:bodyPr/>
          <a:lstStyle/>
          <a:p>
            <a:pPr marL="0" indent="0">
              <a:buNone/>
            </a:pPr>
            <a:r>
              <a:rPr lang="en-AU" dirty="0">
                <a:solidFill>
                  <a:srgbClr val="083A42"/>
                </a:solidFill>
              </a:rPr>
              <a:t>Energy sources for cooking appliances</a:t>
            </a:r>
          </a:p>
        </p:txBody>
      </p:sp>
    </p:spTree>
    <p:extLst>
      <p:ext uri="{BB962C8B-B14F-4D97-AF65-F5344CB8AC3E}">
        <p14:creationId xmlns:p14="http://schemas.microsoft.com/office/powerpoint/2010/main" val="42269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440614"/>
            <a:ext cx="7886700" cy="5011461"/>
          </a:xfrm>
        </p:spPr>
        <p:txBody>
          <a:bodyPr>
            <a:normAutofit/>
          </a:bodyPr>
          <a:lstStyle/>
          <a:p>
            <a:endParaRPr lang="en-AU" dirty="0">
              <a:solidFill>
                <a:srgbClr val="083A42"/>
              </a:solidFill>
            </a:endParaRPr>
          </a:p>
          <a:p>
            <a:endParaRPr lang="en-AU" dirty="0">
              <a:solidFill>
                <a:srgbClr val="083A42"/>
              </a:solidFill>
            </a:endParaRPr>
          </a:p>
          <a:p>
            <a:pPr marL="0" indent="0">
              <a:buNone/>
            </a:pPr>
            <a:endParaRPr lang="en-AU" dirty="0">
              <a:solidFill>
                <a:srgbClr val="083A42"/>
              </a:solidFill>
            </a:endParaRPr>
          </a:p>
          <a:p>
            <a:r>
              <a:rPr lang="en-AU" b="1" dirty="0"/>
              <a:t>assessment.</a:t>
            </a:r>
            <a:r>
              <a:rPr lang="en-AU" dirty="0"/>
              <a:t>.</a:t>
            </a:r>
          </a:p>
        </p:txBody>
      </p:sp>
      <p:pic>
        <p:nvPicPr>
          <p:cNvPr id="5" name="Picture 4" descr="Diagram, engineering drawing&#10;&#10;Description automatically generated">
            <a:extLst>
              <a:ext uri="{FF2B5EF4-FFF2-40B4-BE49-F238E27FC236}">
                <a16:creationId xmlns:a16="http://schemas.microsoft.com/office/drawing/2014/main" id="{65FDE5C1-9CF4-AAC5-A97F-3D7EF3B93187}"/>
              </a:ext>
            </a:extLst>
          </p:cNvPr>
          <p:cNvPicPr>
            <a:picLocks noChangeAspect="1"/>
          </p:cNvPicPr>
          <p:nvPr/>
        </p:nvPicPr>
        <p:blipFill rotWithShape="1">
          <a:blip r:embed="rId3"/>
          <a:srcRect l="2686" t="3275" r="1508" b="10898"/>
          <a:stretch/>
        </p:blipFill>
        <p:spPr>
          <a:xfrm>
            <a:off x="2122250" y="1546698"/>
            <a:ext cx="7947499" cy="3764604"/>
          </a:xfrm>
          <a:prstGeom prst="rect">
            <a:avLst/>
          </a:prstGeom>
        </p:spPr>
      </p:pic>
      <p:sp>
        <p:nvSpPr>
          <p:cNvPr id="7" name="Rectangle 6">
            <a:extLst>
              <a:ext uri="{FF2B5EF4-FFF2-40B4-BE49-F238E27FC236}">
                <a16:creationId xmlns:a16="http://schemas.microsoft.com/office/drawing/2014/main" id="{B4ED93A7-E3E5-4F40-58A1-2C4FF566E91F}"/>
              </a:ext>
            </a:extLst>
          </p:cNvPr>
          <p:cNvSpPr/>
          <p:nvPr/>
        </p:nvSpPr>
        <p:spPr>
          <a:xfrm>
            <a:off x="6156643" y="3537929"/>
            <a:ext cx="441667" cy="565898"/>
          </a:xfrm>
          <a:prstGeom prst="rect">
            <a:avLst/>
          </a:prstGeom>
          <a:noFill/>
          <a:ln w="76200">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4" name="Title 1">
            <a:extLst>
              <a:ext uri="{FF2B5EF4-FFF2-40B4-BE49-F238E27FC236}">
                <a16:creationId xmlns:a16="http://schemas.microsoft.com/office/drawing/2014/main" id="{75EA3A5B-52CA-5CED-DDCA-E2C4C100372E}"/>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Plug Load and Cooking Loads case</a:t>
            </a:r>
            <a:r>
              <a:rPr lang="en-AU" dirty="0">
                <a:solidFill>
                  <a:srgbClr val="197C7D"/>
                </a:solidFill>
              </a:rPr>
              <a:t> </a:t>
            </a:r>
            <a:r>
              <a:rPr lang="en-AU" b="1" spc="-100" dirty="0">
                <a:solidFill>
                  <a:srgbClr val="197C7D"/>
                </a:solidFill>
              </a:rPr>
              <a:t>study</a:t>
            </a:r>
          </a:p>
        </p:txBody>
      </p:sp>
    </p:spTree>
    <p:extLst>
      <p:ext uri="{BB962C8B-B14F-4D97-AF65-F5344CB8AC3E}">
        <p14:creationId xmlns:p14="http://schemas.microsoft.com/office/powerpoint/2010/main" val="14155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88</a:t>
            </a:fld>
            <a:endParaRPr lang="en-AU">
              <a:solidFill>
                <a:schemeClr val="tx1"/>
              </a:solidFill>
            </a:endParaRPr>
          </a:p>
        </p:txBody>
      </p:sp>
      <p:pic>
        <p:nvPicPr>
          <p:cNvPr id="10" name="!!Picture 12">
            <a:extLst>
              <a:ext uri="{FF2B5EF4-FFF2-40B4-BE49-F238E27FC236}">
                <a16:creationId xmlns:a16="http://schemas.microsoft.com/office/drawing/2014/main" id="{E4BEAD36-8309-3839-BDD6-F4E2D64239B1}"/>
              </a:ext>
            </a:extLst>
          </p:cNvPr>
          <p:cNvPicPr>
            <a:picLocks noChangeAspect="1"/>
          </p:cNvPicPr>
          <p:nvPr/>
        </p:nvPicPr>
        <p:blipFill>
          <a:blip r:embed="rId3"/>
          <a:srcRect/>
          <a:stretch/>
        </p:blipFill>
        <p:spPr>
          <a:xfrm>
            <a:off x="725520" y="502437"/>
            <a:ext cx="10740960" cy="5853126"/>
          </a:xfrm>
          <a:prstGeom prst="rect">
            <a:avLst/>
          </a:prstGeom>
        </p:spPr>
      </p:pic>
    </p:spTree>
    <p:extLst>
      <p:ext uri="{BB962C8B-B14F-4D97-AF65-F5344CB8AC3E}">
        <p14:creationId xmlns:p14="http://schemas.microsoft.com/office/powerpoint/2010/main" val="3387706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A31CDC-6239-8D81-4847-A14632AFA032}"/>
              </a:ext>
            </a:extLst>
          </p:cNvPr>
          <p:cNvSpPr/>
          <p:nvPr/>
        </p:nvSpPr>
        <p:spPr>
          <a:xfrm>
            <a:off x="0" y="-671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5A053582-58A2-90D1-87D3-95A14DCC1DF8}"/>
              </a:ext>
            </a:extLst>
          </p:cNvPr>
          <p:cNvSpPr>
            <a:spLocks noGrp="1"/>
          </p:cNvSpPr>
          <p:nvPr>
            <p:ph type="dt" sz="half" idx="10"/>
          </p:nvPr>
        </p:nvSpPr>
        <p:spPr/>
        <p:txBody>
          <a:bodyPr/>
          <a:lstStyle/>
          <a:p>
            <a:fld id="{874C3A65-BA76-40F9-9D0F-569340985753}" type="datetime1">
              <a:rPr lang="en-AU" smtClean="0">
                <a:solidFill>
                  <a:schemeClr val="tx1"/>
                </a:solidFill>
              </a:rPr>
              <a:t>14/09/2023</a:t>
            </a:fld>
            <a:endParaRPr lang="en-AU">
              <a:solidFill>
                <a:schemeClr val="tx1"/>
              </a:solidFill>
            </a:endParaRPr>
          </a:p>
        </p:txBody>
      </p:sp>
      <p:sp>
        <p:nvSpPr>
          <p:cNvPr id="6" name="Slide Number Placeholder 5">
            <a:extLst>
              <a:ext uri="{FF2B5EF4-FFF2-40B4-BE49-F238E27FC236}">
                <a16:creationId xmlns:a16="http://schemas.microsoft.com/office/drawing/2014/main" id="{2290C2A0-7AC1-BB5F-B17A-7877205033CB}"/>
              </a:ext>
            </a:extLst>
          </p:cNvPr>
          <p:cNvSpPr>
            <a:spLocks noGrp="1"/>
          </p:cNvSpPr>
          <p:nvPr>
            <p:ph type="sldNum" sz="quarter" idx="12"/>
          </p:nvPr>
        </p:nvSpPr>
        <p:spPr/>
        <p:txBody>
          <a:bodyPr/>
          <a:lstStyle/>
          <a:p>
            <a:fld id="{41B496C2-AD0A-47B1-87B8-8823CEABB737}" type="slidenum">
              <a:rPr lang="en-AU" smtClean="0">
                <a:solidFill>
                  <a:schemeClr val="tx1"/>
                </a:solidFill>
              </a:rPr>
              <a:t>89</a:t>
            </a:fld>
            <a:endParaRPr lang="en-AU">
              <a:solidFill>
                <a:schemeClr val="tx1"/>
              </a:solidFill>
            </a:endParaRPr>
          </a:p>
        </p:txBody>
      </p:sp>
      <p:pic>
        <p:nvPicPr>
          <p:cNvPr id="10" name="!!Picture 12">
            <a:extLst>
              <a:ext uri="{FF2B5EF4-FFF2-40B4-BE49-F238E27FC236}">
                <a16:creationId xmlns:a16="http://schemas.microsoft.com/office/drawing/2014/main" id="{E4BEAD36-8309-3839-BDD6-F4E2D64239B1}"/>
              </a:ext>
            </a:extLst>
          </p:cNvPr>
          <p:cNvPicPr>
            <a:picLocks noChangeAspect="1"/>
          </p:cNvPicPr>
          <p:nvPr/>
        </p:nvPicPr>
        <p:blipFill rotWithShape="1">
          <a:blip r:embed="rId3"/>
          <a:srcRect r="51187" b="51187"/>
          <a:stretch/>
        </p:blipFill>
        <p:spPr>
          <a:xfrm>
            <a:off x="725520" y="502437"/>
            <a:ext cx="10740960" cy="5853126"/>
          </a:xfrm>
          <a:prstGeom prst="rect">
            <a:avLst/>
          </a:prstGeom>
        </p:spPr>
      </p:pic>
    </p:spTree>
    <p:extLst>
      <p:ext uri="{BB962C8B-B14F-4D97-AF65-F5344CB8AC3E}">
        <p14:creationId xmlns:p14="http://schemas.microsoft.com/office/powerpoint/2010/main" val="1291593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45" y="365127"/>
            <a:ext cx="10677237" cy="695189"/>
          </a:xfrm>
        </p:spPr>
        <p:txBody>
          <a:bodyPr/>
          <a:lstStyle/>
          <a:p>
            <a:r>
              <a:rPr lang="en-AU" b="1" spc="-100" dirty="0" err="1">
                <a:solidFill>
                  <a:srgbClr val="197C7D"/>
                </a:solidFill>
              </a:rPr>
              <a:t>NatHERS</a:t>
            </a:r>
            <a:r>
              <a:rPr lang="en-AU" dirty="0">
                <a:solidFill>
                  <a:srgbClr val="197C7D"/>
                </a:solidFill>
              </a:rPr>
              <a:t> </a:t>
            </a:r>
            <a:r>
              <a:rPr lang="en-AU" b="1" spc="-100" dirty="0">
                <a:solidFill>
                  <a:srgbClr val="197C7D"/>
                </a:solidFill>
              </a:rPr>
              <a:t>Assessment</a:t>
            </a:r>
            <a:r>
              <a:rPr lang="en-AU" dirty="0"/>
              <a:t>?</a:t>
            </a:r>
          </a:p>
        </p:txBody>
      </p:sp>
      <p:sp>
        <p:nvSpPr>
          <p:cNvPr id="3" name="Content Placeholder 2"/>
          <p:cNvSpPr>
            <a:spLocks noGrp="1"/>
          </p:cNvSpPr>
          <p:nvPr>
            <p:ph idx="1"/>
          </p:nvPr>
        </p:nvSpPr>
        <p:spPr>
          <a:xfrm>
            <a:off x="646545" y="1440614"/>
            <a:ext cx="10677237" cy="5011461"/>
          </a:xfrm>
        </p:spPr>
        <p:txBody>
          <a:bodyPr>
            <a:normAutofit/>
          </a:bodyPr>
          <a:lstStyle/>
          <a:p>
            <a:r>
              <a:rPr lang="en-AU" dirty="0">
                <a:solidFill>
                  <a:srgbClr val="083A42"/>
                </a:solidFill>
              </a:rPr>
              <a:t>The </a:t>
            </a:r>
            <a:r>
              <a:rPr lang="en-AU" dirty="0" err="1">
                <a:solidFill>
                  <a:srgbClr val="083A42"/>
                </a:solidFill>
              </a:rPr>
              <a:t>NatHERS</a:t>
            </a:r>
            <a:r>
              <a:rPr lang="en-AU" dirty="0">
                <a:solidFill>
                  <a:srgbClr val="083A42"/>
                </a:solidFill>
              </a:rPr>
              <a:t> Whole of Home assessment builds on the existing </a:t>
            </a:r>
            <a:r>
              <a:rPr lang="en-AU" dirty="0" err="1">
                <a:solidFill>
                  <a:srgbClr val="083A42"/>
                </a:solidFill>
              </a:rPr>
              <a:t>NatHERS</a:t>
            </a:r>
            <a:r>
              <a:rPr lang="en-AU" dirty="0">
                <a:solidFill>
                  <a:srgbClr val="083A42"/>
                </a:solidFill>
              </a:rPr>
              <a:t> thermal assessment that is used to verify compliance with the energy efficiency performance requirements of the NCC.</a:t>
            </a:r>
          </a:p>
          <a:p>
            <a:r>
              <a:rPr lang="en-AU" dirty="0">
                <a:solidFill>
                  <a:srgbClr val="083A42"/>
                </a:solidFill>
              </a:rPr>
              <a:t>From 1 October 2023, there will be two energy efficiency performance requirements for residential buildings under the NCC: </a:t>
            </a:r>
          </a:p>
          <a:p>
            <a:pPr lvl="1"/>
            <a:r>
              <a:rPr lang="en-AU" dirty="0">
                <a:solidFill>
                  <a:srgbClr val="083A42"/>
                </a:solidFill>
              </a:rPr>
              <a:t>the thermal performance -&gt; Thermal Assessment</a:t>
            </a:r>
          </a:p>
          <a:p>
            <a:pPr lvl="1"/>
            <a:r>
              <a:rPr lang="en-AU" dirty="0">
                <a:solidFill>
                  <a:srgbClr val="083A42"/>
                </a:solidFill>
              </a:rPr>
              <a:t>the energy usage performance -&gt; Whole of Home performance rating</a:t>
            </a:r>
          </a:p>
        </p:txBody>
      </p:sp>
      <p:sp>
        <p:nvSpPr>
          <p:cNvPr id="5" name="Slide Number Placeholder 5">
            <a:extLst>
              <a:ext uri="{FF2B5EF4-FFF2-40B4-BE49-F238E27FC236}">
                <a16:creationId xmlns:a16="http://schemas.microsoft.com/office/drawing/2014/main" id="{28708BE1-9884-9ADA-42F8-DF225DBC534A}"/>
              </a:ext>
            </a:extLst>
          </p:cNvPr>
          <p:cNvSpPr>
            <a:spLocks noGrp="1"/>
          </p:cNvSpPr>
          <p:nvPr>
            <p:ph type="sldNum" sz="quarter" idx="12"/>
          </p:nvPr>
        </p:nvSpPr>
        <p:spPr>
          <a:xfrm>
            <a:off x="8610600" y="6356352"/>
            <a:ext cx="2743200" cy="365125"/>
          </a:xfrm>
        </p:spPr>
        <p:txBody>
          <a:bodyPr/>
          <a:lstStyle/>
          <a:p>
            <a:fld id="{23B38093-8BF8-4BF4-AC2A-E226E529FA62}" type="slidenum">
              <a:rPr lang="en-AU" smtClean="0">
                <a:solidFill>
                  <a:schemeClr val="tx1"/>
                </a:solidFill>
              </a:rPr>
              <a:t>9</a:t>
            </a:fld>
            <a:endParaRPr lang="en-AU" dirty="0">
              <a:solidFill>
                <a:schemeClr val="tx1"/>
              </a:solidFill>
            </a:endParaRPr>
          </a:p>
        </p:txBody>
      </p:sp>
    </p:spTree>
    <p:extLst>
      <p:ext uri="{BB962C8B-B14F-4D97-AF65-F5344CB8AC3E}">
        <p14:creationId xmlns:p14="http://schemas.microsoft.com/office/powerpoint/2010/main" val="32325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03F9-B0B3-EDAF-F4DE-D603A765F01B}"/>
              </a:ext>
            </a:extLst>
          </p:cNvPr>
          <p:cNvSpPr>
            <a:spLocks noGrp="1"/>
          </p:cNvSpPr>
          <p:nvPr>
            <p:ph type="title"/>
          </p:nvPr>
        </p:nvSpPr>
        <p:spPr>
          <a:xfrm>
            <a:off x="838200" y="365127"/>
            <a:ext cx="10515600" cy="700921"/>
          </a:xfrm>
        </p:spPr>
        <p:txBody>
          <a:bodyPr/>
          <a:lstStyle/>
          <a:p>
            <a:r>
              <a:rPr lang="en-AU" dirty="0">
                <a:solidFill>
                  <a:srgbClr val="197C7D"/>
                </a:solidFill>
              </a:rPr>
              <a:t>Example – Melbourne</a:t>
            </a:r>
            <a:endParaRPr lang="en-AU" dirty="0"/>
          </a:p>
        </p:txBody>
      </p:sp>
      <p:sp>
        <p:nvSpPr>
          <p:cNvPr id="4" name="Date Placeholder 3">
            <a:extLst>
              <a:ext uri="{FF2B5EF4-FFF2-40B4-BE49-F238E27FC236}">
                <a16:creationId xmlns:a16="http://schemas.microsoft.com/office/drawing/2014/main" id="{E2CA6AA1-914C-E137-7BAC-C3F044DF7FBD}"/>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FF6DDCE1-D945-F3C3-3CE2-6B848039A118}"/>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A1B48BF3-1FCC-D9AF-C1A8-444D1E1F3414}"/>
              </a:ext>
            </a:extLst>
          </p:cNvPr>
          <p:cNvSpPr>
            <a:spLocks noGrp="1"/>
          </p:cNvSpPr>
          <p:nvPr>
            <p:ph type="sldNum" sz="quarter" idx="12"/>
          </p:nvPr>
        </p:nvSpPr>
        <p:spPr/>
        <p:txBody>
          <a:bodyPr/>
          <a:lstStyle/>
          <a:p>
            <a:fld id="{41B496C2-AD0A-47B1-87B8-8823CEABB737}" type="slidenum">
              <a:rPr lang="en-AU" smtClean="0"/>
              <a:t>90</a:t>
            </a:fld>
            <a:endParaRPr lang="en-AU"/>
          </a:p>
        </p:txBody>
      </p:sp>
      <p:pic>
        <p:nvPicPr>
          <p:cNvPr id="12" name="Picture 11" descr="Chart, treemap chart&#10;&#10;Description automatically generated">
            <a:extLst>
              <a:ext uri="{FF2B5EF4-FFF2-40B4-BE49-F238E27FC236}">
                <a16:creationId xmlns:a16="http://schemas.microsoft.com/office/drawing/2014/main" id="{9C38CB3A-08E0-94E9-1CBA-E835BAD44CF6}"/>
              </a:ext>
            </a:extLst>
          </p:cNvPr>
          <p:cNvPicPr>
            <a:picLocks noChangeAspect="1"/>
          </p:cNvPicPr>
          <p:nvPr/>
        </p:nvPicPr>
        <p:blipFill>
          <a:blip r:embed="rId3"/>
          <a:stretch>
            <a:fillRect/>
          </a:stretch>
        </p:blipFill>
        <p:spPr>
          <a:xfrm>
            <a:off x="1487488" y="1217745"/>
            <a:ext cx="8708869" cy="5451615"/>
          </a:xfrm>
          <a:prstGeom prst="rect">
            <a:avLst/>
          </a:prstGeom>
        </p:spPr>
      </p:pic>
    </p:spTree>
    <p:extLst>
      <p:ext uri="{BB962C8B-B14F-4D97-AF65-F5344CB8AC3E}">
        <p14:creationId xmlns:p14="http://schemas.microsoft.com/office/powerpoint/2010/main" val="36108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03F9-B0B3-EDAF-F4DE-D603A765F01B}"/>
              </a:ext>
            </a:extLst>
          </p:cNvPr>
          <p:cNvSpPr>
            <a:spLocks noGrp="1"/>
          </p:cNvSpPr>
          <p:nvPr>
            <p:ph type="title"/>
          </p:nvPr>
        </p:nvSpPr>
        <p:spPr>
          <a:xfrm>
            <a:off x="838200" y="365127"/>
            <a:ext cx="10515600" cy="700921"/>
          </a:xfrm>
        </p:spPr>
        <p:txBody>
          <a:bodyPr/>
          <a:lstStyle/>
          <a:p>
            <a:r>
              <a:rPr lang="en-AU" dirty="0">
                <a:solidFill>
                  <a:srgbClr val="197C7D"/>
                </a:solidFill>
              </a:rPr>
              <a:t>Example – Brisbane</a:t>
            </a:r>
            <a:endParaRPr lang="en-AU" dirty="0"/>
          </a:p>
        </p:txBody>
      </p:sp>
      <p:sp>
        <p:nvSpPr>
          <p:cNvPr id="4" name="Date Placeholder 3">
            <a:extLst>
              <a:ext uri="{FF2B5EF4-FFF2-40B4-BE49-F238E27FC236}">
                <a16:creationId xmlns:a16="http://schemas.microsoft.com/office/drawing/2014/main" id="{E2CA6AA1-914C-E137-7BAC-C3F044DF7FBD}"/>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FF6DDCE1-D945-F3C3-3CE2-6B848039A118}"/>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A1B48BF3-1FCC-D9AF-C1A8-444D1E1F3414}"/>
              </a:ext>
            </a:extLst>
          </p:cNvPr>
          <p:cNvSpPr>
            <a:spLocks noGrp="1"/>
          </p:cNvSpPr>
          <p:nvPr>
            <p:ph type="sldNum" sz="quarter" idx="12"/>
          </p:nvPr>
        </p:nvSpPr>
        <p:spPr/>
        <p:txBody>
          <a:bodyPr/>
          <a:lstStyle/>
          <a:p>
            <a:fld id="{41B496C2-AD0A-47B1-87B8-8823CEABB737}" type="slidenum">
              <a:rPr lang="en-AU" smtClean="0"/>
              <a:t>91</a:t>
            </a:fld>
            <a:endParaRPr lang="en-AU"/>
          </a:p>
        </p:txBody>
      </p:sp>
      <p:pic>
        <p:nvPicPr>
          <p:cNvPr id="7" name="Picture 6" descr="Chart, treemap chart&#10;&#10;Description automatically generated">
            <a:extLst>
              <a:ext uri="{FF2B5EF4-FFF2-40B4-BE49-F238E27FC236}">
                <a16:creationId xmlns:a16="http://schemas.microsoft.com/office/drawing/2014/main" id="{8E6A9D1C-AE5E-918C-ACFD-6AF0962883E3}"/>
              </a:ext>
            </a:extLst>
          </p:cNvPr>
          <p:cNvPicPr>
            <a:picLocks noChangeAspect="1"/>
          </p:cNvPicPr>
          <p:nvPr/>
        </p:nvPicPr>
        <p:blipFill rotWithShape="1">
          <a:blip r:embed="rId3"/>
          <a:srcRect t="2311"/>
          <a:stretch/>
        </p:blipFill>
        <p:spPr>
          <a:xfrm>
            <a:off x="1487487" y="1196752"/>
            <a:ext cx="8798621" cy="5524724"/>
          </a:xfrm>
          <a:prstGeom prst="rect">
            <a:avLst/>
          </a:prstGeom>
        </p:spPr>
      </p:pic>
    </p:spTree>
    <p:extLst>
      <p:ext uri="{BB962C8B-B14F-4D97-AF65-F5344CB8AC3E}">
        <p14:creationId xmlns:p14="http://schemas.microsoft.com/office/powerpoint/2010/main" val="38465717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03F9-B0B3-EDAF-F4DE-D603A765F01B}"/>
              </a:ext>
            </a:extLst>
          </p:cNvPr>
          <p:cNvSpPr>
            <a:spLocks noGrp="1"/>
          </p:cNvSpPr>
          <p:nvPr>
            <p:ph type="title"/>
          </p:nvPr>
        </p:nvSpPr>
        <p:spPr>
          <a:xfrm>
            <a:off x="838200" y="365127"/>
            <a:ext cx="10515600" cy="700921"/>
          </a:xfrm>
        </p:spPr>
        <p:txBody>
          <a:bodyPr/>
          <a:lstStyle/>
          <a:p>
            <a:r>
              <a:rPr lang="en-AU" dirty="0">
                <a:solidFill>
                  <a:srgbClr val="197C7D"/>
                </a:solidFill>
              </a:rPr>
              <a:t>Example – Canberra</a:t>
            </a:r>
            <a:endParaRPr lang="en-AU" dirty="0"/>
          </a:p>
        </p:txBody>
      </p:sp>
      <p:sp>
        <p:nvSpPr>
          <p:cNvPr id="4" name="Date Placeholder 3">
            <a:extLst>
              <a:ext uri="{FF2B5EF4-FFF2-40B4-BE49-F238E27FC236}">
                <a16:creationId xmlns:a16="http://schemas.microsoft.com/office/drawing/2014/main" id="{E2CA6AA1-914C-E137-7BAC-C3F044DF7FBD}"/>
              </a:ext>
            </a:extLst>
          </p:cNvPr>
          <p:cNvSpPr>
            <a:spLocks noGrp="1"/>
          </p:cNvSpPr>
          <p:nvPr>
            <p:ph type="dt" sz="half" idx="10"/>
          </p:nvPr>
        </p:nvSpPr>
        <p:spPr/>
        <p:txBody>
          <a:bodyPr/>
          <a:lstStyle/>
          <a:p>
            <a:fld id="{874C3A65-BA76-40F9-9D0F-569340985753}" type="datetime1">
              <a:rPr lang="en-AU" smtClean="0"/>
              <a:t>14/09/2023</a:t>
            </a:fld>
            <a:endParaRPr lang="en-AU"/>
          </a:p>
        </p:txBody>
      </p:sp>
      <p:sp>
        <p:nvSpPr>
          <p:cNvPr id="5" name="Footer Placeholder 4">
            <a:extLst>
              <a:ext uri="{FF2B5EF4-FFF2-40B4-BE49-F238E27FC236}">
                <a16:creationId xmlns:a16="http://schemas.microsoft.com/office/drawing/2014/main" id="{FF6DDCE1-D945-F3C3-3CE2-6B848039A118}"/>
              </a:ext>
            </a:extLst>
          </p:cNvPr>
          <p:cNvSpPr>
            <a:spLocks noGrp="1"/>
          </p:cNvSpPr>
          <p:nvPr>
            <p:ph type="ftr" sz="quarter" idx="11"/>
          </p:nvPr>
        </p:nvSpPr>
        <p:spPr/>
        <p:txBody>
          <a:bodyPr/>
          <a:lstStyle/>
          <a:p>
            <a:r>
              <a:rPr lang="en-AU"/>
              <a:t>Add presentation title</a:t>
            </a:r>
          </a:p>
        </p:txBody>
      </p:sp>
      <p:sp>
        <p:nvSpPr>
          <p:cNvPr id="6" name="Slide Number Placeholder 5">
            <a:extLst>
              <a:ext uri="{FF2B5EF4-FFF2-40B4-BE49-F238E27FC236}">
                <a16:creationId xmlns:a16="http://schemas.microsoft.com/office/drawing/2014/main" id="{A1B48BF3-1FCC-D9AF-C1A8-444D1E1F3414}"/>
              </a:ext>
            </a:extLst>
          </p:cNvPr>
          <p:cNvSpPr>
            <a:spLocks noGrp="1"/>
          </p:cNvSpPr>
          <p:nvPr>
            <p:ph type="sldNum" sz="quarter" idx="12"/>
          </p:nvPr>
        </p:nvSpPr>
        <p:spPr/>
        <p:txBody>
          <a:bodyPr/>
          <a:lstStyle/>
          <a:p>
            <a:fld id="{41B496C2-AD0A-47B1-87B8-8823CEABB737}" type="slidenum">
              <a:rPr lang="en-AU" smtClean="0"/>
              <a:t>92</a:t>
            </a:fld>
            <a:endParaRPr lang="en-AU"/>
          </a:p>
        </p:txBody>
      </p:sp>
      <p:pic>
        <p:nvPicPr>
          <p:cNvPr id="7" name="Picture 6" descr="Chart, treemap chart&#10;&#10;Description automatically generated">
            <a:extLst>
              <a:ext uri="{FF2B5EF4-FFF2-40B4-BE49-F238E27FC236}">
                <a16:creationId xmlns:a16="http://schemas.microsoft.com/office/drawing/2014/main" id="{3534FF3E-0A10-5FB2-2FBA-E2A6760FF7AF}"/>
              </a:ext>
            </a:extLst>
          </p:cNvPr>
          <p:cNvPicPr>
            <a:picLocks noChangeAspect="1"/>
          </p:cNvPicPr>
          <p:nvPr/>
        </p:nvPicPr>
        <p:blipFill>
          <a:blip r:embed="rId3"/>
          <a:stretch>
            <a:fillRect/>
          </a:stretch>
        </p:blipFill>
        <p:spPr>
          <a:xfrm>
            <a:off x="1415480" y="963987"/>
            <a:ext cx="9141035" cy="5727420"/>
          </a:xfrm>
          <a:prstGeom prst="rect">
            <a:avLst/>
          </a:prstGeom>
        </p:spPr>
      </p:pic>
    </p:spTree>
    <p:extLst>
      <p:ext uri="{BB962C8B-B14F-4D97-AF65-F5344CB8AC3E}">
        <p14:creationId xmlns:p14="http://schemas.microsoft.com/office/powerpoint/2010/main" val="4016734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4182" y="1262271"/>
            <a:ext cx="9485168" cy="5189804"/>
          </a:xfrm>
        </p:spPr>
        <p:txBody>
          <a:bodyPr>
            <a:normAutofit/>
          </a:bodyPr>
          <a:lstStyle/>
          <a:p>
            <a:pPr marL="0" indent="0">
              <a:buNone/>
            </a:pPr>
            <a:r>
              <a:rPr lang="en-AU" b="1" dirty="0">
                <a:solidFill>
                  <a:srgbClr val="083A42"/>
                </a:solidFill>
              </a:rPr>
              <a:t>In this webinar we have covered:</a:t>
            </a:r>
          </a:p>
          <a:p>
            <a:r>
              <a:rPr lang="en-AU" dirty="0">
                <a:solidFill>
                  <a:srgbClr val="083A42"/>
                </a:solidFill>
              </a:rPr>
              <a:t>Overview of Whole of Home</a:t>
            </a:r>
          </a:p>
          <a:p>
            <a:r>
              <a:rPr lang="en-AU" dirty="0">
                <a:solidFill>
                  <a:srgbClr val="083A42"/>
                </a:solidFill>
              </a:rPr>
              <a:t>Undertaking a Whole of Home Assessment</a:t>
            </a:r>
          </a:p>
          <a:p>
            <a:r>
              <a:rPr lang="en-AU" dirty="0">
                <a:solidFill>
                  <a:srgbClr val="083A42"/>
                </a:solidFill>
              </a:rPr>
              <a:t>Heating and Cooling Appliances</a:t>
            </a:r>
          </a:p>
          <a:p>
            <a:r>
              <a:rPr lang="en-AU" dirty="0">
                <a:solidFill>
                  <a:srgbClr val="083A42"/>
                </a:solidFill>
              </a:rPr>
              <a:t>Hot Water</a:t>
            </a:r>
          </a:p>
          <a:p>
            <a:r>
              <a:rPr lang="en-AU" dirty="0">
                <a:solidFill>
                  <a:srgbClr val="083A42"/>
                </a:solidFill>
              </a:rPr>
              <a:t>Lighting</a:t>
            </a:r>
          </a:p>
          <a:p>
            <a:r>
              <a:rPr lang="en-AU" dirty="0">
                <a:solidFill>
                  <a:srgbClr val="083A42"/>
                </a:solidFill>
              </a:rPr>
              <a:t>Pools and Spas</a:t>
            </a:r>
          </a:p>
          <a:p>
            <a:r>
              <a:rPr lang="en-AU" dirty="0">
                <a:solidFill>
                  <a:srgbClr val="083A42"/>
                </a:solidFill>
              </a:rPr>
              <a:t>On-Site Renewable Energy</a:t>
            </a:r>
          </a:p>
          <a:p>
            <a:r>
              <a:rPr lang="en-AU" dirty="0">
                <a:solidFill>
                  <a:srgbClr val="083A42"/>
                </a:solidFill>
              </a:rPr>
              <a:t>On-Site Energy Storage</a:t>
            </a:r>
          </a:p>
          <a:p>
            <a:r>
              <a:rPr lang="en-AU" dirty="0">
                <a:solidFill>
                  <a:srgbClr val="083A42"/>
                </a:solidFill>
              </a:rPr>
              <a:t>Plug Loads and Cooking Loads</a:t>
            </a:r>
          </a:p>
        </p:txBody>
      </p:sp>
      <p:sp>
        <p:nvSpPr>
          <p:cNvPr id="6" name="Title 1">
            <a:extLst>
              <a:ext uri="{FF2B5EF4-FFF2-40B4-BE49-F238E27FC236}">
                <a16:creationId xmlns:a16="http://schemas.microsoft.com/office/drawing/2014/main" id="{C28D9332-DA2D-7B76-818E-45BE417791C4}"/>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AU" b="1" spc="-100" dirty="0">
                <a:solidFill>
                  <a:srgbClr val="197C7D"/>
                </a:solidFill>
              </a:rPr>
              <a:t>Summary</a:t>
            </a:r>
          </a:p>
        </p:txBody>
      </p:sp>
    </p:spTree>
    <p:extLst>
      <p:ext uri="{BB962C8B-B14F-4D97-AF65-F5344CB8AC3E}">
        <p14:creationId xmlns:p14="http://schemas.microsoft.com/office/powerpoint/2010/main" val="73106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dissolv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Questions?</a:t>
            </a:r>
          </a:p>
        </p:txBody>
      </p:sp>
      <p:sp>
        <p:nvSpPr>
          <p:cNvPr id="7" name="Text Placeholder 6">
            <a:extLst>
              <a:ext uri="{FF2B5EF4-FFF2-40B4-BE49-F238E27FC236}">
                <a16:creationId xmlns:a16="http://schemas.microsoft.com/office/drawing/2014/main" id="{28F75898-9FC9-1F96-E4BE-704BFFECD39F}"/>
              </a:ext>
            </a:extLst>
          </p:cNvPr>
          <p:cNvSpPr>
            <a:spLocks noGrp="1"/>
          </p:cNvSpPr>
          <p:nvPr>
            <p:ph type="body" idx="1"/>
          </p:nvPr>
        </p:nvSpPr>
        <p:spPr/>
        <p:txBody>
          <a:bodyPr/>
          <a:lstStyle/>
          <a:p>
            <a:endParaRPr lang="en-AU"/>
          </a:p>
        </p:txBody>
      </p:sp>
      <p:sp>
        <p:nvSpPr>
          <p:cNvPr id="4" name="Date Placeholder 3"/>
          <p:cNvSpPr>
            <a:spLocks noGrp="1"/>
          </p:cNvSpPr>
          <p:nvPr>
            <p:ph type="dt" sz="half" idx="4294967295"/>
          </p:nvPr>
        </p:nvSpPr>
        <p:spPr>
          <a:xfrm>
            <a:off x="838200" y="6356352"/>
            <a:ext cx="2743200" cy="365125"/>
          </a:xfrm>
        </p:spPr>
        <p:txBody>
          <a:bodyPr/>
          <a:lstStyle/>
          <a:p>
            <a:fld id="{022A7109-DFEA-4C1E-96A3-211DCB10368D}" type="datetime1">
              <a:rPr lang="en-AU" smtClean="0"/>
              <a:t>14/09/2023</a:t>
            </a:fld>
            <a:endParaRPr lang="en-AU"/>
          </a:p>
        </p:txBody>
      </p:sp>
      <p:sp>
        <p:nvSpPr>
          <p:cNvPr id="6" name="Slide Number Placeholder 5"/>
          <p:cNvSpPr>
            <a:spLocks noGrp="1"/>
          </p:cNvSpPr>
          <p:nvPr>
            <p:ph type="sldNum" sz="quarter" idx="4294967295"/>
          </p:nvPr>
        </p:nvSpPr>
        <p:spPr>
          <a:xfrm>
            <a:off x="8610600" y="6356352"/>
            <a:ext cx="2743200" cy="365125"/>
          </a:xfrm>
        </p:spPr>
        <p:txBody>
          <a:bodyPr/>
          <a:lstStyle/>
          <a:p>
            <a:fld id="{23B38093-8BF8-4BF4-AC2A-E226E529FA62}" type="slidenum">
              <a:rPr lang="en-AU" smtClean="0"/>
              <a:t>94</a:t>
            </a:fld>
            <a:endParaRPr lang="en-AU"/>
          </a:p>
        </p:txBody>
      </p:sp>
      <p:pic>
        <p:nvPicPr>
          <p:cNvPr id="5" name="Picture 4">
            <a:extLst>
              <a:ext uri="{FF2B5EF4-FFF2-40B4-BE49-F238E27FC236}">
                <a16:creationId xmlns:a16="http://schemas.microsoft.com/office/drawing/2014/main" id="{18B6D15C-F16A-1F36-7A2A-1781115B8C9B}"/>
              </a:ext>
            </a:extLst>
          </p:cNvPr>
          <p:cNvPicPr>
            <a:picLocks noChangeAspect="1"/>
          </p:cNvPicPr>
          <p:nvPr/>
        </p:nvPicPr>
        <p:blipFill>
          <a:blip r:embed="rId3"/>
          <a:srcRect/>
          <a:stretch/>
        </p:blipFill>
        <p:spPr>
          <a:xfrm>
            <a:off x="9554231" y="635629"/>
            <a:ext cx="1805918" cy="1928026"/>
          </a:xfrm>
          <a:prstGeom prst="rect">
            <a:avLst/>
          </a:prstGeom>
        </p:spPr>
      </p:pic>
    </p:spTree>
    <p:extLst>
      <p:ext uri="{BB962C8B-B14F-4D97-AF65-F5344CB8AC3E}">
        <p14:creationId xmlns:p14="http://schemas.microsoft.com/office/powerpoint/2010/main" val="1651915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070C7-0742-ABA4-41F4-DC3B50130522}"/>
              </a:ext>
            </a:extLst>
          </p:cNvPr>
          <p:cNvSpPr/>
          <p:nvPr/>
        </p:nvSpPr>
        <p:spPr>
          <a:xfrm>
            <a:off x="-2112912" y="136523"/>
            <a:ext cx="12192000" cy="6864713"/>
          </a:xfrm>
          <a:prstGeom prst="rect">
            <a:avLst/>
          </a:prstGeom>
          <a:solidFill>
            <a:srgbClr val="083A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p:cNvSpPr>
            <a:spLocks noGrp="1"/>
          </p:cNvSpPr>
          <p:nvPr>
            <p:ph sz="half" idx="1"/>
          </p:nvPr>
        </p:nvSpPr>
        <p:spPr>
          <a:xfrm>
            <a:off x="498765" y="1431763"/>
            <a:ext cx="11212944" cy="4351338"/>
          </a:xfrm>
        </p:spPr>
        <p:txBody>
          <a:bodyPr/>
          <a:lstStyle/>
          <a:p>
            <a:pPr marL="0" indent="0">
              <a:buNone/>
            </a:pPr>
            <a:r>
              <a:rPr lang="en-AU" dirty="0">
                <a:solidFill>
                  <a:srgbClr val="083A42"/>
                </a:solidFill>
              </a:rPr>
              <a:t>Access and complete the quiz at:</a:t>
            </a:r>
          </a:p>
          <a:p>
            <a:pPr marL="0" indent="0">
              <a:buNone/>
            </a:pPr>
            <a:r>
              <a:rPr lang="en-AU" sz="1600" b="0" i="0" dirty="0">
                <a:solidFill>
                  <a:srgbClr val="6F7282"/>
                </a:solidFill>
                <a:effectLst/>
                <a:latin typeface="Source Sans Pro" panose="020B0503030403020204" pitchFamily="34" charset="0"/>
                <a:hlinkClick r:id="rId3"/>
              </a:rPr>
              <a:t>https://transformed-pty-ltd-short-courses.thinkific.com/courses/nathers</a:t>
            </a:r>
            <a:r>
              <a:rPr lang="en-AU" sz="1600" b="0" i="0">
                <a:solidFill>
                  <a:srgbClr val="6F7282"/>
                </a:solidFill>
                <a:effectLst/>
                <a:latin typeface="Source Sans Pro" panose="020B0503030403020204" pitchFamily="34" charset="0"/>
                <a:hlinkClick r:id="rId3"/>
              </a:rPr>
              <a:t>-whole-of-home-technical</a:t>
            </a:r>
            <a:r>
              <a:rPr lang="en-AU" sz="1600" b="0" i="0">
                <a:solidFill>
                  <a:srgbClr val="6F7282"/>
                </a:solidFill>
                <a:effectLst/>
                <a:latin typeface="Source Sans Pro" panose="020B0503030403020204" pitchFamily="34" charset="0"/>
              </a:rPr>
              <a:t> </a:t>
            </a:r>
          </a:p>
          <a:p>
            <a:pPr marL="0" indent="0">
              <a:buNone/>
            </a:pPr>
            <a:endParaRPr lang="en-US" sz="2400" b="1" dirty="0">
              <a:solidFill>
                <a:schemeClr val="tx2"/>
              </a:solidFill>
            </a:endParaRPr>
          </a:p>
          <a:p>
            <a:pPr marL="0" indent="0">
              <a:buNone/>
            </a:pPr>
            <a:r>
              <a:rPr lang="en-US" sz="2400" b="1" dirty="0">
                <a:solidFill>
                  <a:schemeClr val="tx2"/>
                </a:solidFill>
              </a:rPr>
              <a:t>You will need to register</a:t>
            </a:r>
          </a:p>
        </p:txBody>
      </p:sp>
      <p:sp>
        <p:nvSpPr>
          <p:cNvPr id="4" name="Date Placeholder 3"/>
          <p:cNvSpPr>
            <a:spLocks noGrp="1"/>
          </p:cNvSpPr>
          <p:nvPr>
            <p:ph type="dt" sz="half" idx="10"/>
          </p:nvPr>
        </p:nvSpPr>
        <p:spPr/>
        <p:txBody>
          <a:bodyPr/>
          <a:lstStyle/>
          <a:p>
            <a:fld id="{CAFFDC1D-7243-4531-9F85-C2993D1F53A3}" type="datetime1">
              <a:rPr lang="en-AU" smtClean="0">
                <a:solidFill>
                  <a:schemeClr val="tx1"/>
                </a:solidFill>
              </a:rPr>
              <a:t>14/09/2023</a:t>
            </a:fld>
            <a:endParaRPr lang="en-AU">
              <a:solidFill>
                <a:schemeClr val="tx1"/>
              </a:solidFill>
            </a:endParaRPr>
          </a:p>
        </p:txBody>
      </p:sp>
      <p:sp>
        <p:nvSpPr>
          <p:cNvPr id="7" name="Slide Number Placeholder 6"/>
          <p:cNvSpPr>
            <a:spLocks noGrp="1"/>
          </p:cNvSpPr>
          <p:nvPr>
            <p:ph type="sldNum" sz="quarter" idx="12"/>
          </p:nvPr>
        </p:nvSpPr>
        <p:spPr/>
        <p:txBody>
          <a:bodyPr/>
          <a:lstStyle/>
          <a:p>
            <a:fld id="{41B496C2-AD0A-47B1-87B8-8823CEABB737}" type="slidenum">
              <a:rPr lang="en-AU" smtClean="0">
                <a:solidFill>
                  <a:schemeClr val="tx1"/>
                </a:solidFill>
              </a:rPr>
              <a:t>95</a:t>
            </a:fld>
            <a:endParaRPr lang="en-AU">
              <a:solidFill>
                <a:schemeClr val="tx1"/>
              </a:solidFill>
            </a:endParaRPr>
          </a:p>
        </p:txBody>
      </p:sp>
      <p:sp>
        <p:nvSpPr>
          <p:cNvPr id="9" name="Title 1">
            <a:extLst>
              <a:ext uri="{FF2B5EF4-FFF2-40B4-BE49-F238E27FC236}">
                <a16:creationId xmlns:a16="http://schemas.microsoft.com/office/drawing/2014/main" id="{79D53F31-7EAB-0E8C-85F7-11D3C48A888D}"/>
              </a:ext>
            </a:extLst>
          </p:cNvPr>
          <p:cNvSpPr txBox="1">
            <a:spLocks/>
          </p:cNvSpPr>
          <p:nvPr/>
        </p:nvSpPr>
        <p:spPr>
          <a:xfrm>
            <a:off x="544945" y="365127"/>
            <a:ext cx="11009746" cy="700922"/>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b="1" spc="-100" dirty="0">
                <a:solidFill>
                  <a:srgbClr val="197C7D"/>
                </a:solidFill>
              </a:rPr>
              <a:t>Complete the Quiz</a:t>
            </a:r>
            <a:endParaRPr lang="en-AU" b="1" spc="-100" dirty="0">
              <a:solidFill>
                <a:srgbClr val="197C7D"/>
              </a:solidFill>
            </a:endParaRPr>
          </a:p>
        </p:txBody>
      </p:sp>
    </p:spTree>
    <p:extLst>
      <p:ext uri="{BB962C8B-B14F-4D97-AF65-F5344CB8AC3E}">
        <p14:creationId xmlns:p14="http://schemas.microsoft.com/office/powerpoint/2010/main" val="3112399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BF86-19EC-BF56-6E2C-F81B74B04D7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D9FE7A9-503B-AC9D-03BB-0363D0B4E8AC}"/>
              </a:ext>
            </a:extLst>
          </p:cNvPr>
          <p:cNvSpPr>
            <a:spLocks noGrp="1"/>
          </p:cNvSpPr>
          <p:nvPr>
            <p:ph sz="half" idx="1"/>
          </p:nvPr>
        </p:nvSpPr>
        <p:spPr/>
        <p:txBody>
          <a:bodyPr/>
          <a:lstStyle/>
          <a:p>
            <a:endParaRPr lang="en-AU"/>
          </a:p>
        </p:txBody>
      </p:sp>
      <p:sp>
        <p:nvSpPr>
          <p:cNvPr id="4" name="Content Placeholder 3">
            <a:extLst>
              <a:ext uri="{FF2B5EF4-FFF2-40B4-BE49-F238E27FC236}">
                <a16:creationId xmlns:a16="http://schemas.microsoft.com/office/drawing/2014/main" id="{A706A366-45D4-C729-CAA4-7274B2CA1F97}"/>
              </a:ext>
            </a:extLst>
          </p:cNvPr>
          <p:cNvSpPr>
            <a:spLocks noGrp="1"/>
          </p:cNvSpPr>
          <p:nvPr>
            <p:ph sz="half" idx="2"/>
          </p:nvPr>
        </p:nvSpPr>
        <p:spPr/>
        <p:txBody>
          <a:bodyPr/>
          <a:lstStyle/>
          <a:p>
            <a:endParaRPr lang="en-AU"/>
          </a:p>
        </p:txBody>
      </p:sp>
      <p:sp>
        <p:nvSpPr>
          <p:cNvPr id="5" name="Date Placeholder 4">
            <a:extLst>
              <a:ext uri="{FF2B5EF4-FFF2-40B4-BE49-F238E27FC236}">
                <a16:creationId xmlns:a16="http://schemas.microsoft.com/office/drawing/2014/main" id="{A3FFCF37-07B3-ADD3-4A46-626C6BD331B9}"/>
              </a:ext>
            </a:extLst>
          </p:cNvPr>
          <p:cNvSpPr>
            <a:spLocks noGrp="1"/>
          </p:cNvSpPr>
          <p:nvPr>
            <p:ph type="dt" sz="half" idx="10"/>
          </p:nvPr>
        </p:nvSpPr>
        <p:spPr/>
        <p:txBody>
          <a:bodyPr/>
          <a:lstStyle/>
          <a:p>
            <a:fld id="{9DBF7EFF-8449-465F-B626-3FD9F25C8E6F}" type="datetime1">
              <a:rPr lang="en-AU" smtClean="0"/>
              <a:t>14/09/2023</a:t>
            </a:fld>
            <a:endParaRPr lang="en-AU"/>
          </a:p>
        </p:txBody>
      </p:sp>
      <p:sp>
        <p:nvSpPr>
          <p:cNvPr id="6" name="Footer Placeholder 5">
            <a:extLst>
              <a:ext uri="{FF2B5EF4-FFF2-40B4-BE49-F238E27FC236}">
                <a16:creationId xmlns:a16="http://schemas.microsoft.com/office/drawing/2014/main" id="{119ECB7A-02D3-275B-7128-DCE79C3B0400}"/>
              </a:ext>
            </a:extLst>
          </p:cNvPr>
          <p:cNvSpPr>
            <a:spLocks noGrp="1"/>
          </p:cNvSpPr>
          <p:nvPr>
            <p:ph type="ftr" sz="quarter" idx="11"/>
          </p:nvPr>
        </p:nvSpPr>
        <p:spPr/>
        <p:txBody>
          <a:bodyPr/>
          <a:lstStyle/>
          <a:p>
            <a:r>
              <a:rPr lang="en-AU"/>
              <a:t>Add presentation title</a:t>
            </a:r>
          </a:p>
        </p:txBody>
      </p:sp>
      <p:sp>
        <p:nvSpPr>
          <p:cNvPr id="7" name="Slide Number Placeholder 6">
            <a:extLst>
              <a:ext uri="{FF2B5EF4-FFF2-40B4-BE49-F238E27FC236}">
                <a16:creationId xmlns:a16="http://schemas.microsoft.com/office/drawing/2014/main" id="{5A876A9C-7593-D1B1-FA72-80720BCF957D}"/>
              </a:ext>
            </a:extLst>
          </p:cNvPr>
          <p:cNvSpPr>
            <a:spLocks noGrp="1"/>
          </p:cNvSpPr>
          <p:nvPr>
            <p:ph type="sldNum" sz="quarter" idx="12"/>
          </p:nvPr>
        </p:nvSpPr>
        <p:spPr/>
        <p:txBody>
          <a:bodyPr/>
          <a:lstStyle/>
          <a:p>
            <a:fld id="{41B496C2-AD0A-47B1-87B8-8823CEABB737}" type="slidenum">
              <a:rPr lang="en-AU" smtClean="0"/>
              <a:t>96</a:t>
            </a:fld>
            <a:endParaRPr lang="en-AU"/>
          </a:p>
        </p:txBody>
      </p:sp>
      <p:pic>
        <p:nvPicPr>
          <p:cNvPr id="8" name="Picture 7" descr="Graphical user interface, website&#10;&#10;Description automatically generated">
            <a:extLst>
              <a:ext uri="{FF2B5EF4-FFF2-40B4-BE49-F238E27FC236}">
                <a16:creationId xmlns:a16="http://schemas.microsoft.com/office/drawing/2014/main" id="{CAB7A865-E5C3-04FA-598B-ACB8A0B91F4A}"/>
              </a:ext>
            </a:extLst>
          </p:cNvPr>
          <p:cNvPicPr>
            <a:picLocks noChangeAspect="1"/>
          </p:cNvPicPr>
          <p:nvPr/>
        </p:nvPicPr>
        <p:blipFill>
          <a:blip r:embed="rId2"/>
          <a:stretch>
            <a:fillRect/>
          </a:stretch>
        </p:blipFill>
        <p:spPr>
          <a:xfrm>
            <a:off x="1343472" y="0"/>
            <a:ext cx="9078745" cy="6746713"/>
          </a:xfrm>
          <a:prstGeom prst="rect">
            <a:avLst/>
          </a:prstGeom>
        </p:spPr>
      </p:pic>
      <p:sp>
        <p:nvSpPr>
          <p:cNvPr id="9" name="Rectangle 8">
            <a:extLst>
              <a:ext uri="{FF2B5EF4-FFF2-40B4-BE49-F238E27FC236}">
                <a16:creationId xmlns:a16="http://schemas.microsoft.com/office/drawing/2014/main" id="{9E08ED65-7129-876B-FEDE-0581740EF1E4}"/>
              </a:ext>
            </a:extLst>
          </p:cNvPr>
          <p:cNvSpPr/>
          <p:nvPr/>
        </p:nvSpPr>
        <p:spPr>
          <a:xfrm>
            <a:off x="1847528" y="2420888"/>
            <a:ext cx="1152128"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spTree>
    <p:extLst>
      <p:ext uri="{BB962C8B-B14F-4D97-AF65-F5344CB8AC3E}">
        <p14:creationId xmlns:p14="http://schemas.microsoft.com/office/powerpoint/2010/main" val="393274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DCCEEW">
      <a:dk1>
        <a:sysClr val="windowText" lastClr="000000"/>
      </a:dk1>
      <a:lt1>
        <a:sysClr val="window" lastClr="FFFFFF"/>
      </a:lt1>
      <a:dk2>
        <a:srgbClr val="083A42"/>
      </a:dk2>
      <a:lt2>
        <a:srgbClr val="E7E6E6"/>
      </a:lt2>
      <a:accent1>
        <a:srgbClr val="192F49"/>
      </a:accent1>
      <a:accent2>
        <a:srgbClr val="1E3E39"/>
      </a:accent2>
      <a:accent3>
        <a:srgbClr val="562403"/>
      </a:accent3>
      <a:accent4>
        <a:srgbClr val="2E2B2B"/>
      </a:accent4>
      <a:accent5>
        <a:srgbClr val="000000"/>
      </a:accent5>
      <a:accent6>
        <a:srgbClr val="FFFFF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CEEW Presentation 4x3" id="{0D9BB091-E20B-4EE2-B3F8-C49875FF33BD}" vid="{6DBD6964-3268-4AC8-A837-1AAE6F4A6796}"/>
    </a:ext>
  </a:extLst>
</a:theme>
</file>

<file path=ppt/theme/theme2.xml><?xml version="1.0" encoding="utf-8"?>
<a:theme xmlns:a="http://schemas.openxmlformats.org/drawingml/2006/main" name="Custom Design">
  <a:themeElements>
    <a:clrScheme name="DISER 22">
      <a:dk1>
        <a:srgbClr val="000000"/>
      </a:dk1>
      <a:lt1>
        <a:srgbClr val="FFFFFF"/>
      </a:lt1>
      <a:dk2>
        <a:srgbClr val="005677"/>
      </a:dk2>
      <a:lt2>
        <a:srgbClr val="58595B"/>
      </a:lt2>
      <a:accent1>
        <a:srgbClr val="939598"/>
      </a:accent1>
      <a:accent2>
        <a:srgbClr val="00283E"/>
      </a:accent2>
      <a:accent3>
        <a:srgbClr val="1B9590"/>
      </a:accent3>
      <a:accent4>
        <a:srgbClr val="61C6C6"/>
      </a:accent4>
      <a:accent5>
        <a:srgbClr val="9CD9E0"/>
      </a:accent5>
      <a:accent6>
        <a:srgbClr val="C973AF"/>
      </a:accent6>
      <a:hlink>
        <a:srgbClr val="0081B2"/>
      </a:hlink>
      <a:folHlink>
        <a:srgbClr val="873AC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CEEW Presentation 4x3" id="{0D9BB091-E20B-4EE2-B3F8-C49875FF33BD}" vid="{B3A7424A-C4B6-4C9D-891D-1FB9495DE54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04DD7A099633469A9B03021E436C02" ma:contentTypeVersion="13" ma:contentTypeDescription="Create a new document." ma:contentTypeScope="" ma:versionID="9d0cd6b84e2f58b20c530f5838fa56cd">
  <xsd:schema xmlns:xsd="http://www.w3.org/2001/XMLSchema" xmlns:xs="http://www.w3.org/2001/XMLSchema" xmlns:p="http://schemas.microsoft.com/office/2006/metadata/properties" xmlns:ns2="9e8a703b-d3e0-4199-a68a-2c6b4d239088" xmlns:ns3="a3e7bf23-a263-4b03-bd1a-aa45f376bbc6" targetNamespace="http://schemas.microsoft.com/office/2006/metadata/properties" ma:root="true" ma:fieldsID="c687f8ca5750959b4fc8a7773ab01f3f" ns2:_="" ns3:_="">
    <xsd:import namespace="9e8a703b-d3e0-4199-a68a-2c6b4d239088"/>
    <xsd:import namespace="a3e7bf23-a263-4b03-bd1a-aa45f376bb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8a703b-d3e0-4199-a68a-2c6b4d2390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ce23699-d321-44ed-a20c-4c4d0d22f64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e7bf23-a263-4b03-bd1a-aa45f376bb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02a6ec0-8a34-4d8c-a97e-00c620913ffd}" ma:internalName="TaxCatchAll" ma:showField="CatchAllData" ma:web="a3e7bf23-a263-4b03-bd1a-aa45f376bbc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e7bf23-a263-4b03-bd1a-aa45f376bbc6">
      <Value>12</Value>
    </TaxCatchAll>
    <lcf76f155ced4ddcb4097134ff3c332f xmlns="9e8a703b-d3e0-4199-a68a-2c6b4d239088">
      <Terms xmlns="http://schemas.microsoft.com/office/infopath/2007/PartnerControls"/>
    </lcf76f155ced4ddcb4097134ff3c332f>
    <SharedWithUsers xmlns="a3e7bf23-a263-4b03-bd1a-aa45f376bbc6">
      <UserInfo>
        <DisplayName>Cynthia Jolley-Rogers</DisplayName>
        <AccountId>16</AccountId>
        <AccountType/>
      </UserInfo>
    </SharedWithUsers>
  </documentManagement>
</p:properties>
</file>

<file path=customXml/itemProps1.xml><?xml version="1.0" encoding="utf-8"?>
<ds:datastoreItem xmlns:ds="http://schemas.openxmlformats.org/officeDocument/2006/customXml" ds:itemID="{84DA40FF-CF2F-4F4D-9A84-23EA522DA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8a703b-d3e0-4199-a68a-2c6b4d239088"/>
    <ds:schemaRef ds:uri="a3e7bf23-a263-4b03-bd1a-aa45f376b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B58871-5F76-43A0-8A57-99B996346AB5}">
  <ds:schemaRefs>
    <ds:schemaRef ds:uri="http://schemas.microsoft.com/sharepoint/v3/contenttype/forms"/>
  </ds:schemaRefs>
</ds:datastoreItem>
</file>

<file path=customXml/itemProps3.xml><?xml version="1.0" encoding="utf-8"?>
<ds:datastoreItem xmlns:ds="http://schemas.openxmlformats.org/officeDocument/2006/customXml" ds:itemID="{7CC90032-8109-40F2-9C7D-5A5BA2CBDCB4}">
  <ds:schemaRefs>
    <ds:schemaRef ds:uri="9e8a703b-d3e0-4199-a68a-2c6b4d239088"/>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a3e7bf23-a263-4b03-bd1a-aa45f376bbc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DCCEEW-Presentation-4x3</Template>
  <TotalTime>6323</TotalTime>
  <Words>1391</Words>
  <Application>Microsoft Office PowerPoint</Application>
  <PresentationFormat>Widescreen</PresentationFormat>
  <Paragraphs>522</Paragraphs>
  <Slides>96</Slides>
  <Notes>92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96</vt:i4>
      </vt:variant>
    </vt:vector>
  </HeadingPairs>
  <TitlesOfParts>
    <vt:vector size="101" baseType="lpstr">
      <vt:lpstr>Arial</vt:lpstr>
      <vt:lpstr>Calibri</vt:lpstr>
      <vt:lpstr>Source Sans Pro</vt:lpstr>
      <vt:lpstr>Office Theme</vt:lpstr>
      <vt:lpstr>Custom Design</vt:lpstr>
      <vt:lpstr>NatHERS Whole of Home Technical</vt:lpstr>
      <vt:lpstr>PowerPoint Presentation</vt:lpstr>
      <vt:lpstr>Scope</vt:lpstr>
      <vt:lpstr>Disclaimer</vt:lpstr>
      <vt:lpstr>Overview of NatHERS Whole of Home</vt:lpstr>
      <vt:lpstr>PowerPoint Presentation</vt:lpstr>
      <vt:lpstr>PowerPoint Presentation</vt:lpstr>
      <vt:lpstr>Undertaking a Whole of Home Assessment</vt:lpstr>
      <vt:lpstr>NatHERS Assessment?</vt:lpstr>
      <vt:lpstr>NCC 2022 Transition arrangements</vt:lpstr>
      <vt:lpstr>NCC 2022 Transition arrangements</vt:lpstr>
      <vt:lpstr>NCC 2022 Transition arrangements</vt:lpstr>
      <vt:lpstr>Compliance with NCC 2019</vt:lpstr>
      <vt:lpstr>Compliance with NCC 2022</vt:lpstr>
      <vt:lpstr>From 1 October 2023 onwards</vt:lpstr>
      <vt:lpstr>PowerPoint Presentation</vt:lpstr>
      <vt:lpstr>Who can undertake a WoH assessment? </vt:lpstr>
      <vt:lpstr>Example</vt:lpstr>
      <vt:lpstr>Case study</vt:lpstr>
      <vt:lpstr>Heating and Cooling Appliances</vt:lpstr>
      <vt:lpstr>Heating appliances</vt:lpstr>
      <vt:lpstr>Cooling appliances</vt:lpstr>
      <vt:lpstr>Key concepts</vt:lpstr>
      <vt:lpstr>Technical Note requirements</vt:lpstr>
      <vt:lpstr>Technical Note requirements</vt:lpstr>
      <vt:lpstr>Technical Note requirements</vt:lpstr>
      <vt:lpstr>Technical Note requirements</vt:lpstr>
      <vt:lpstr>Data required for the WoH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Water</vt:lpstr>
      <vt:lpstr>Key concepts</vt:lpstr>
      <vt:lpstr>Key concepts</vt:lpstr>
      <vt:lpstr>Technical Note requirements</vt:lpstr>
      <vt:lpstr>Technical Note requirements</vt:lpstr>
      <vt:lpstr>Technical Note requirements</vt:lpstr>
      <vt:lpstr>Technical Note requirements</vt:lpstr>
      <vt:lpstr>PowerPoint Presentation</vt:lpstr>
      <vt:lpstr>Technical Note requirements</vt:lpstr>
      <vt:lpstr>Technical Note requirements</vt:lpstr>
      <vt:lpstr>PowerPoint Presentation</vt:lpstr>
      <vt:lpstr>PowerPoint Presentation</vt:lpstr>
      <vt:lpstr>Data required for the WoH assessment</vt:lpstr>
      <vt:lpstr>PowerPoint Presentation</vt:lpstr>
      <vt:lpstr>PowerPoint Presentation</vt:lpstr>
      <vt:lpstr>Hot water case study</vt:lpstr>
      <vt:lpstr>Lighting</vt:lpstr>
      <vt:lpstr>Key concepts</vt:lpstr>
      <vt:lpstr>Technical Note requirements</vt:lpstr>
      <vt:lpstr>Data required for the WoH assessment</vt:lpstr>
      <vt:lpstr>Lighting case study</vt:lpstr>
      <vt:lpstr>Pools and Spas</vt:lpstr>
      <vt:lpstr>Key concepts</vt:lpstr>
      <vt:lpstr>Technical Note requirements</vt:lpstr>
      <vt:lpstr>Technical Note requirements</vt:lpstr>
      <vt:lpstr>Technical Note requirements</vt:lpstr>
      <vt:lpstr>Data required for the WoH assessment</vt:lpstr>
      <vt:lpstr>Pool and spa case study</vt:lpstr>
      <vt:lpstr>PowerPoint Presentation</vt:lpstr>
      <vt:lpstr>PowerPoint Presentation</vt:lpstr>
      <vt:lpstr>On-Site Renewable Energy</vt:lpstr>
      <vt:lpstr>Key concepts</vt:lpstr>
      <vt:lpstr>Technical Note requirements</vt:lpstr>
      <vt:lpstr>Technical Note requirements</vt:lpstr>
      <vt:lpstr>PowerPoint Presentation</vt:lpstr>
      <vt:lpstr>PowerPoint Presentation</vt:lpstr>
      <vt:lpstr>Technical Note requirements</vt:lpstr>
      <vt:lpstr>Data required for WoH assessment</vt:lpstr>
      <vt:lpstr>PowerPoint Presentation</vt:lpstr>
      <vt:lpstr>PowerPoint Presentation</vt:lpstr>
      <vt:lpstr>PowerPoint Presentation</vt:lpstr>
      <vt:lpstr>On-Site Energy Storage</vt:lpstr>
      <vt:lpstr>Key concepts</vt:lpstr>
      <vt:lpstr>Technical Note requirements</vt:lpstr>
      <vt:lpstr>Data required for WoH assessment</vt:lpstr>
      <vt:lpstr>PowerPoint Presentation</vt:lpstr>
      <vt:lpstr>Plug Load and Cooking Loads</vt:lpstr>
      <vt:lpstr>Key concepts</vt:lpstr>
      <vt:lpstr>PowerPoint Presentation</vt:lpstr>
      <vt:lpstr>Technical Note requirements</vt:lpstr>
      <vt:lpstr>Data required for WoH assessment </vt:lpstr>
      <vt:lpstr>PowerPoint Presentation</vt:lpstr>
      <vt:lpstr>PowerPoint Presentation</vt:lpstr>
      <vt:lpstr>PowerPoint Presentation</vt:lpstr>
      <vt:lpstr>Example – Melbourne</vt:lpstr>
      <vt:lpstr>Example – Brisbane</vt:lpstr>
      <vt:lpstr>Example – Canberra</vt:lpstr>
      <vt:lpstr>PowerPoint Presentation</vt:lpstr>
      <vt:lpstr>Questions?</vt:lpstr>
      <vt:lpstr>PowerPoint Presentation</vt:lpstr>
      <vt:lpstr>PowerPoint Presentation</vt:lpstr>
    </vt:vector>
  </TitlesOfParts>
  <Manager/>
  <Company>Department of Industry, Innovation and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presentation title here</dc:title>
  <dc:creator>Abbasi, Zahra</dc:creator>
  <cp:lastModifiedBy>Hill, Jason</cp:lastModifiedBy>
  <cp:revision>47</cp:revision>
  <cp:lastPrinted>2023-02-07T01:36:17Z</cp:lastPrinted>
  <dcterms:created xsi:type="dcterms:W3CDTF">2022-11-08T04:26:08Z</dcterms:created>
  <dcterms:modified xsi:type="dcterms:W3CDTF">2023-09-14T02:16:17Z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0x0101001704DD7A099633469A9B03021E436C02</vt:lpwstr>
  </property>
  <property fmtid="{D5CDD505-2E9C-101B-9397-08002B2CF9AE}" pid="3" name="ic50445521414d498a9b9338b45e20b1">
    <vt:lpwstr/>
  </property>
  <property fmtid="{D5CDD505-2E9C-101B-9397-08002B2CF9AE}" pid="4" name="Topic">
    <vt:lpwstr/>
  </property>
  <property fmtid="{D5CDD505-2E9C-101B-9397-08002B2CF9AE}" pid="5" name="Document purpose">
    <vt:lpwstr>12;#Template|f86f6234-3071-4791-935f-8e58e6c783c5</vt:lpwstr>
  </property>
  <property fmtid="{D5CDD505-2E9C-101B-9397-08002B2CF9AE}" pid="6" name="TaxCatchAll">
    <vt:lpwstr>12;#Template|f86f6234-3071-4791-935f-8e58e6c783c5</vt:lpwstr>
  </property>
  <property fmtid="{D5CDD505-2E9C-101B-9397-08002B2CF9AE}" pid="7" name="Maintained by">
    <vt:lpwstr/>
  </property>
  <property fmtid="{D5CDD505-2E9C-101B-9397-08002B2CF9AE}" pid="8" name="Maintained_x0020_by">
    <vt:lpwstr/>
  </property>
  <property fmtid="{D5CDD505-2E9C-101B-9397-08002B2CF9AE}" pid="9" name="f053d4d5642f4f398c12deee90f78c85">
    <vt:lpwstr>Template|f86f6234-3071-4791-935f-8e58e6c783c5</vt:lpwstr>
  </property>
  <property fmtid="{D5CDD505-2E9C-101B-9397-08002B2CF9AE}" pid="10" name="ec8963811f66454d90035b41c545792f">
    <vt:lpwstr/>
  </property>
  <property fmtid="{D5CDD505-2E9C-101B-9397-08002B2CF9AE}" pid="11" name="MediaServiceImageTags">
    <vt:lpwstr/>
  </property>
</Properties>
</file>