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3" r:id="rId5"/>
  </p:sldMasterIdLst>
  <p:notesMasterIdLst>
    <p:notesMasterId r:id="rId66"/>
  </p:notesMasterIdLst>
  <p:sldIdLst>
    <p:sldId id="256" r:id="rId6"/>
    <p:sldId id="324" r:id="rId7"/>
    <p:sldId id="279" r:id="rId8"/>
    <p:sldId id="305" r:id="rId9"/>
    <p:sldId id="257" r:id="rId10"/>
    <p:sldId id="325" r:id="rId11"/>
    <p:sldId id="278" r:id="rId12"/>
    <p:sldId id="311" r:id="rId13"/>
    <p:sldId id="297" r:id="rId14"/>
    <p:sldId id="318" r:id="rId15"/>
    <p:sldId id="296" r:id="rId16"/>
    <p:sldId id="326" r:id="rId17"/>
    <p:sldId id="327" r:id="rId18"/>
    <p:sldId id="298" r:id="rId19"/>
    <p:sldId id="267" r:id="rId20"/>
    <p:sldId id="328" r:id="rId21"/>
    <p:sldId id="329" r:id="rId22"/>
    <p:sldId id="330" r:id="rId23"/>
    <p:sldId id="268" r:id="rId24"/>
    <p:sldId id="300" r:id="rId25"/>
    <p:sldId id="409" r:id="rId26"/>
    <p:sldId id="411" r:id="rId27"/>
    <p:sldId id="412" r:id="rId28"/>
    <p:sldId id="413" r:id="rId29"/>
    <p:sldId id="414" r:id="rId30"/>
    <p:sldId id="415" r:id="rId31"/>
    <p:sldId id="416" r:id="rId32"/>
    <p:sldId id="323" r:id="rId33"/>
    <p:sldId id="417" r:id="rId34"/>
    <p:sldId id="418" r:id="rId35"/>
    <p:sldId id="419" r:id="rId36"/>
    <p:sldId id="420" r:id="rId37"/>
    <p:sldId id="421" r:id="rId38"/>
    <p:sldId id="269" r:id="rId39"/>
    <p:sldId id="422" r:id="rId40"/>
    <p:sldId id="423" r:id="rId41"/>
    <p:sldId id="424" r:id="rId42"/>
    <p:sldId id="425" r:id="rId43"/>
    <p:sldId id="290" r:id="rId44"/>
    <p:sldId id="291" r:id="rId45"/>
    <p:sldId id="270" r:id="rId46"/>
    <p:sldId id="274" r:id="rId47"/>
    <p:sldId id="286" r:id="rId48"/>
    <p:sldId id="288" r:id="rId49"/>
    <p:sldId id="320" r:id="rId50"/>
    <p:sldId id="271" r:id="rId51"/>
    <p:sldId id="280" r:id="rId52"/>
    <p:sldId id="273" r:id="rId53"/>
    <p:sldId id="283" r:id="rId54"/>
    <p:sldId id="284" r:id="rId55"/>
    <p:sldId id="310" r:id="rId56"/>
    <p:sldId id="285" r:id="rId57"/>
    <p:sldId id="272" r:id="rId58"/>
    <p:sldId id="266" r:id="rId59"/>
    <p:sldId id="321" r:id="rId60"/>
    <p:sldId id="426" r:id="rId61"/>
    <p:sldId id="427" r:id="rId62"/>
    <p:sldId id="282" r:id="rId63"/>
    <p:sldId id="263" r:id="rId64"/>
    <p:sldId id="281"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7C7D"/>
    <a:srgbClr val="083A42"/>
    <a:srgbClr val="003A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47" autoAdjust="0"/>
    <p:restoredTop sz="76301"/>
  </p:normalViewPr>
  <p:slideViewPr>
    <p:cSldViewPr>
      <p:cViewPr varScale="1">
        <p:scale>
          <a:sx n="84" d="100"/>
          <a:sy n="84" d="100"/>
        </p:scale>
        <p:origin x="117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F6A694-2EE0-6B4D-B67B-D2B006F81CE6}" type="doc">
      <dgm:prSet loTypeId="urn:microsoft.com/office/officeart/2005/8/layout/chart3" loCatId="" qsTypeId="urn:microsoft.com/office/officeart/2005/8/quickstyle/simple1" qsCatId="simple" csTypeId="urn:microsoft.com/office/officeart/2005/8/colors/accent1_2" csCatId="accent1" phldr="1"/>
      <dgm:spPr/>
    </dgm:pt>
    <dgm:pt modelId="{D0CE5A03-47AE-584A-BA44-CC888E37C734}">
      <dgm:prSet phldrT="[Text]"/>
      <dgm:spPr>
        <a:solidFill>
          <a:srgbClr val="00B0F0"/>
        </a:solidFill>
      </dgm:spPr>
      <dgm:t>
        <a:bodyPr/>
        <a:lstStyle/>
        <a:p>
          <a:r>
            <a:rPr lang="en-GB" dirty="0"/>
            <a:t>Water heating</a:t>
          </a:r>
        </a:p>
      </dgm:t>
    </dgm:pt>
    <dgm:pt modelId="{59C0559A-6F25-6648-A737-850D7EE6EFDE}" type="parTrans" cxnId="{FA1DFD7F-736A-514F-AEE6-9A2162CAC3C4}">
      <dgm:prSet/>
      <dgm:spPr/>
      <dgm:t>
        <a:bodyPr/>
        <a:lstStyle/>
        <a:p>
          <a:endParaRPr lang="en-GB"/>
        </a:p>
      </dgm:t>
    </dgm:pt>
    <dgm:pt modelId="{383F9D64-01B1-C046-BC51-F3EB0E1408DD}" type="sibTrans" cxnId="{FA1DFD7F-736A-514F-AEE6-9A2162CAC3C4}">
      <dgm:prSet/>
      <dgm:spPr/>
      <dgm:t>
        <a:bodyPr/>
        <a:lstStyle/>
        <a:p>
          <a:endParaRPr lang="en-GB"/>
        </a:p>
      </dgm:t>
    </dgm:pt>
    <dgm:pt modelId="{4AD11656-A52F-9F41-A249-3C82F6690A5C}">
      <dgm:prSet phldrT="[Text]"/>
      <dgm:spPr>
        <a:ln>
          <a:noFill/>
        </a:ln>
      </dgm:spPr>
      <dgm:t>
        <a:bodyPr/>
        <a:lstStyle/>
        <a:p>
          <a:endParaRPr lang="en-GB" dirty="0"/>
        </a:p>
      </dgm:t>
    </dgm:pt>
    <dgm:pt modelId="{C00EC6D7-066E-904E-A63A-F0784524D119}" type="parTrans" cxnId="{329FA737-85FE-9F49-8B69-42D2F138EC4F}">
      <dgm:prSet/>
      <dgm:spPr/>
      <dgm:t>
        <a:bodyPr/>
        <a:lstStyle/>
        <a:p>
          <a:endParaRPr lang="en-GB"/>
        </a:p>
      </dgm:t>
    </dgm:pt>
    <dgm:pt modelId="{E178B6CC-DF22-8445-B2FA-CF691F4E7CF5}" type="sibTrans" cxnId="{329FA737-85FE-9F49-8B69-42D2F138EC4F}">
      <dgm:prSet/>
      <dgm:spPr/>
      <dgm:t>
        <a:bodyPr/>
        <a:lstStyle/>
        <a:p>
          <a:endParaRPr lang="en-GB"/>
        </a:p>
      </dgm:t>
    </dgm:pt>
    <dgm:pt modelId="{91498EB1-5EE5-4942-908B-9F596EC1AC49}">
      <dgm:prSet phldrT="[Text]"/>
      <dgm:spPr>
        <a:ln>
          <a:noFill/>
        </a:ln>
      </dgm:spPr>
      <dgm:t>
        <a:bodyPr/>
        <a:lstStyle/>
        <a:p>
          <a:endParaRPr lang="en-GB" dirty="0"/>
        </a:p>
      </dgm:t>
    </dgm:pt>
    <dgm:pt modelId="{0975233C-3D9F-BA4B-91CF-AD2F9560C1CC}" type="parTrans" cxnId="{C735B473-A3AC-2E48-BC53-B463ADFA93C8}">
      <dgm:prSet/>
      <dgm:spPr/>
      <dgm:t>
        <a:bodyPr/>
        <a:lstStyle/>
        <a:p>
          <a:endParaRPr lang="en-GB"/>
        </a:p>
      </dgm:t>
    </dgm:pt>
    <dgm:pt modelId="{F53FE980-2E74-304D-B5FC-16C02960A040}" type="sibTrans" cxnId="{C735B473-A3AC-2E48-BC53-B463ADFA93C8}">
      <dgm:prSet/>
      <dgm:spPr/>
      <dgm:t>
        <a:bodyPr/>
        <a:lstStyle/>
        <a:p>
          <a:endParaRPr lang="en-GB"/>
        </a:p>
      </dgm:t>
    </dgm:pt>
    <dgm:pt modelId="{26C391C1-A5FD-204E-B52D-187C7C554605}">
      <dgm:prSet phldrT="[Text]"/>
      <dgm:spPr>
        <a:ln>
          <a:noFill/>
        </a:ln>
      </dgm:spPr>
      <dgm:t>
        <a:bodyPr/>
        <a:lstStyle/>
        <a:p>
          <a:endParaRPr lang="en-GB" dirty="0"/>
        </a:p>
      </dgm:t>
    </dgm:pt>
    <dgm:pt modelId="{8536A776-3940-704F-A3E8-AFD93700FD8A}" type="parTrans" cxnId="{E3CE3C90-9B40-C845-AB2D-5399913001E1}">
      <dgm:prSet/>
      <dgm:spPr/>
      <dgm:t>
        <a:bodyPr/>
        <a:lstStyle/>
        <a:p>
          <a:endParaRPr lang="en-GB"/>
        </a:p>
      </dgm:t>
    </dgm:pt>
    <dgm:pt modelId="{F4840E22-E443-1F42-8326-2D13A4C89E1D}" type="sibTrans" cxnId="{E3CE3C90-9B40-C845-AB2D-5399913001E1}">
      <dgm:prSet/>
      <dgm:spPr/>
      <dgm:t>
        <a:bodyPr/>
        <a:lstStyle/>
        <a:p>
          <a:endParaRPr lang="en-GB"/>
        </a:p>
      </dgm:t>
    </dgm:pt>
    <dgm:pt modelId="{8751D4F4-8AC0-DC42-8BE4-84D0071EF532}" type="pres">
      <dgm:prSet presAssocID="{E9F6A694-2EE0-6B4D-B67B-D2B006F81CE6}" presName="compositeShape" presStyleCnt="0">
        <dgm:presLayoutVars>
          <dgm:chMax val="7"/>
          <dgm:dir/>
          <dgm:resizeHandles val="exact"/>
        </dgm:presLayoutVars>
      </dgm:prSet>
      <dgm:spPr/>
    </dgm:pt>
    <dgm:pt modelId="{71C6FA86-1523-D746-84C3-E7F276A0B3F4}" type="pres">
      <dgm:prSet presAssocID="{E9F6A694-2EE0-6B4D-B67B-D2B006F81CE6}" presName="wedge1" presStyleLbl="node1" presStyleIdx="0" presStyleCnt="4"/>
      <dgm:spPr/>
    </dgm:pt>
    <dgm:pt modelId="{1538C41B-8D8B-C842-97CD-9C6F32D0E931}" type="pres">
      <dgm:prSet presAssocID="{E9F6A694-2EE0-6B4D-B67B-D2B006F81CE6}" presName="wedge1Tx" presStyleLbl="node1" presStyleIdx="0" presStyleCnt="4">
        <dgm:presLayoutVars>
          <dgm:chMax val="0"/>
          <dgm:chPref val="0"/>
          <dgm:bulletEnabled val="1"/>
        </dgm:presLayoutVars>
      </dgm:prSet>
      <dgm:spPr/>
    </dgm:pt>
    <dgm:pt modelId="{CB5C619C-FDA7-CA47-A9C0-78B41354300E}" type="pres">
      <dgm:prSet presAssocID="{E9F6A694-2EE0-6B4D-B67B-D2B006F81CE6}" presName="wedge2" presStyleLbl="node1" presStyleIdx="1" presStyleCnt="4"/>
      <dgm:spPr/>
    </dgm:pt>
    <dgm:pt modelId="{22B4EF6A-4EEC-DE40-AAD3-1C42FB58A2C1}" type="pres">
      <dgm:prSet presAssocID="{E9F6A694-2EE0-6B4D-B67B-D2B006F81CE6}" presName="wedge2Tx" presStyleLbl="node1" presStyleIdx="1" presStyleCnt="4">
        <dgm:presLayoutVars>
          <dgm:chMax val="0"/>
          <dgm:chPref val="0"/>
          <dgm:bulletEnabled val="1"/>
        </dgm:presLayoutVars>
      </dgm:prSet>
      <dgm:spPr/>
    </dgm:pt>
    <dgm:pt modelId="{4D99BCA0-2857-B34E-88CD-4E4D892A3D28}" type="pres">
      <dgm:prSet presAssocID="{E9F6A694-2EE0-6B4D-B67B-D2B006F81CE6}" presName="wedge3" presStyleLbl="node1" presStyleIdx="2" presStyleCnt="4"/>
      <dgm:spPr/>
    </dgm:pt>
    <dgm:pt modelId="{D6377013-2F28-AC4A-9A4C-B13ADCE7A6CC}" type="pres">
      <dgm:prSet presAssocID="{E9F6A694-2EE0-6B4D-B67B-D2B006F81CE6}" presName="wedge3Tx" presStyleLbl="node1" presStyleIdx="2" presStyleCnt="4">
        <dgm:presLayoutVars>
          <dgm:chMax val="0"/>
          <dgm:chPref val="0"/>
          <dgm:bulletEnabled val="1"/>
        </dgm:presLayoutVars>
      </dgm:prSet>
      <dgm:spPr/>
    </dgm:pt>
    <dgm:pt modelId="{FE1ED474-0DCA-4E4A-AFAD-9AE54EFE2EA6}" type="pres">
      <dgm:prSet presAssocID="{E9F6A694-2EE0-6B4D-B67B-D2B006F81CE6}" presName="wedge4" presStyleLbl="node1" presStyleIdx="3" presStyleCnt="4"/>
      <dgm:spPr/>
    </dgm:pt>
    <dgm:pt modelId="{AECA1811-9462-DE40-B0C1-7412B27A647A}" type="pres">
      <dgm:prSet presAssocID="{E9F6A694-2EE0-6B4D-B67B-D2B006F81CE6}" presName="wedge4Tx" presStyleLbl="node1" presStyleIdx="3" presStyleCnt="4">
        <dgm:presLayoutVars>
          <dgm:chMax val="0"/>
          <dgm:chPref val="0"/>
          <dgm:bulletEnabled val="1"/>
        </dgm:presLayoutVars>
      </dgm:prSet>
      <dgm:spPr/>
    </dgm:pt>
  </dgm:ptLst>
  <dgm:cxnLst>
    <dgm:cxn modelId="{08EE7A11-E99E-AA4D-A004-79FDC3545F7D}" type="presOf" srcId="{26C391C1-A5FD-204E-B52D-187C7C554605}" destId="{4D99BCA0-2857-B34E-88CD-4E4D892A3D28}" srcOrd="0" destOrd="0" presId="urn:microsoft.com/office/officeart/2005/8/layout/chart3"/>
    <dgm:cxn modelId="{54610B13-44A3-2448-9A7F-3EC06221E333}" type="presOf" srcId="{4AD11656-A52F-9F41-A249-3C82F6690A5C}" destId="{FE1ED474-0DCA-4E4A-AFAD-9AE54EFE2EA6}" srcOrd="0" destOrd="0" presId="urn:microsoft.com/office/officeart/2005/8/layout/chart3"/>
    <dgm:cxn modelId="{CE095F17-C607-C748-9071-9894C25490D7}" type="presOf" srcId="{91498EB1-5EE5-4942-908B-9F596EC1AC49}" destId="{CB5C619C-FDA7-CA47-A9C0-78B41354300E}" srcOrd="0" destOrd="0" presId="urn:microsoft.com/office/officeart/2005/8/layout/chart3"/>
    <dgm:cxn modelId="{51046237-96C8-F145-97EB-B54C5BC384E6}" type="presOf" srcId="{D0CE5A03-47AE-584A-BA44-CC888E37C734}" destId="{71C6FA86-1523-D746-84C3-E7F276A0B3F4}" srcOrd="0" destOrd="0" presId="urn:microsoft.com/office/officeart/2005/8/layout/chart3"/>
    <dgm:cxn modelId="{329FA737-85FE-9F49-8B69-42D2F138EC4F}" srcId="{E9F6A694-2EE0-6B4D-B67B-D2B006F81CE6}" destId="{4AD11656-A52F-9F41-A249-3C82F6690A5C}" srcOrd="3" destOrd="0" parTransId="{C00EC6D7-066E-904E-A63A-F0784524D119}" sibTransId="{E178B6CC-DF22-8445-B2FA-CF691F4E7CF5}"/>
    <dgm:cxn modelId="{5192C46C-0952-554E-8261-6578EBD036B8}" type="presOf" srcId="{E9F6A694-2EE0-6B4D-B67B-D2B006F81CE6}" destId="{8751D4F4-8AC0-DC42-8BE4-84D0071EF532}" srcOrd="0" destOrd="0" presId="urn:microsoft.com/office/officeart/2005/8/layout/chart3"/>
    <dgm:cxn modelId="{C735B473-A3AC-2E48-BC53-B463ADFA93C8}" srcId="{E9F6A694-2EE0-6B4D-B67B-D2B006F81CE6}" destId="{91498EB1-5EE5-4942-908B-9F596EC1AC49}" srcOrd="1" destOrd="0" parTransId="{0975233C-3D9F-BA4B-91CF-AD2F9560C1CC}" sibTransId="{F53FE980-2E74-304D-B5FC-16C02960A040}"/>
    <dgm:cxn modelId="{FA1DFD7F-736A-514F-AEE6-9A2162CAC3C4}" srcId="{E9F6A694-2EE0-6B4D-B67B-D2B006F81CE6}" destId="{D0CE5A03-47AE-584A-BA44-CC888E37C734}" srcOrd="0" destOrd="0" parTransId="{59C0559A-6F25-6648-A737-850D7EE6EFDE}" sibTransId="{383F9D64-01B1-C046-BC51-F3EB0E1408DD}"/>
    <dgm:cxn modelId="{E3CE3C90-9B40-C845-AB2D-5399913001E1}" srcId="{E9F6A694-2EE0-6B4D-B67B-D2B006F81CE6}" destId="{26C391C1-A5FD-204E-B52D-187C7C554605}" srcOrd="2" destOrd="0" parTransId="{8536A776-3940-704F-A3E8-AFD93700FD8A}" sibTransId="{F4840E22-E443-1F42-8326-2D13A4C89E1D}"/>
    <dgm:cxn modelId="{1E568C93-AD75-9245-845E-301193FBD08A}" type="presOf" srcId="{4AD11656-A52F-9F41-A249-3C82F6690A5C}" destId="{AECA1811-9462-DE40-B0C1-7412B27A647A}" srcOrd="1" destOrd="0" presId="urn:microsoft.com/office/officeart/2005/8/layout/chart3"/>
    <dgm:cxn modelId="{73F360C4-2243-224F-8B3B-00D97EE3A0B1}" type="presOf" srcId="{91498EB1-5EE5-4942-908B-9F596EC1AC49}" destId="{22B4EF6A-4EEC-DE40-AAD3-1C42FB58A2C1}" srcOrd="1" destOrd="0" presId="urn:microsoft.com/office/officeart/2005/8/layout/chart3"/>
    <dgm:cxn modelId="{C575B5CF-F0E8-434F-A630-C90BD35AFEC6}" type="presOf" srcId="{26C391C1-A5FD-204E-B52D-187C7C554605}" destId="{D6377013-2F28-AC4A-9A4C-B13ADCE7A6CC}" srcOrd="1" destOrd="0" presId="urn:microsoft.com/office/officeart/2005/8/layout/chart3"/>
    <dgm:cxn modelId="{2742AEFA-4187-664C-9C13-B8592D939742}" type="presOf" srcId="{D0CE5A03-47AE-584A-BA44-CC888E37C734}" destId="{1538C41B-8D8B-C842-97CD-9C6F32D0E931}" srcOrd="1" destOrd="0" presId="urn:microsoft.com/office/officeart/2005/8/layout/chart3"/>
    <dgm:cxn modelId="{7EABA290-42AC-0F4C-87E9-FB77A6B8B62B}" type="presParOf" srcId="{8751D4F4-8AC0-DC42-8BE4-84D0071EF532}" destId="{71C6FA86-1523-D746-84C3-E7F276A0B3F4}" srcOrd="0" destOrd="0" presId="urn:microsoft.com/office/officeart/2005/8/layout/chart3"/>
    <dgm:cxn modelId="{62B5E120-316D-0A43-8429-DBB47B3BBA27}" type="presParOf" srcId="{8751D4F4-8AC0-DC42-8BE4-84D0071EF532}" destId="{1538C41B-8D8B-C842-97CD-9C6F32D0E931}" srcOrd="1" destOrd="0" presId="urn:microsoft.com/office/officeart/2005/8/layout/chart3"/>
    <dgm:cxn modelId="{7920B0E2-449D-B34E-B7C1-956E8B2244E8}" type="presParOf" srcId="{8751D4F4-8AC0-DC42-8BE4-84D0071EF532}" destId="{CB5C619C-FDA7-CA47-A9C0-78B41354300E}" srcOrd="2" destOrd="0" presId="urn:microsoft.com/office/officeart/2005/8/layout/chart3"/>
    <dgm:cxn modelId="{190699FD-D0EB-9645-816F-C5D5C8C7C179}" type="presParOf" srcId="{8751D4F4-8AC0-DC42-8BE4-84D0071EF532}" destId="{22B4EF6A-4EEC-DE40-AAD3-1C42FB58A2C1}" srcOrd="3" destOrd="0" presId="urn:microsoft.com/office/officeart/2005/8/layout/chart3"/>
    <dgm:cxn modelId="{FC406B0E-D636-974B-AEBC-BC3662E9D022}" type="presParOf" srcId="{8751D4F4-8AC0-DC42-8BE4-84D0071EF532}" destId="{4D99BCA0-2857-B34E-88CD-4E4D892A3D28}" srcOrd="4" destOrd="0" presId="urn:microsoft.com/office/officeart/2005/8/layout/chart3"/>
    <dgm:cxn modelId="{9D220FE9-0901-E447-A3EA-D50B2A8CE693}" type="presParOf" srcId="{8751D4F4-8AC0-DC42-8BE4-84D0071EF532}" destId="{D6377013-2F28-AC4A-9A4C-B13ADCE7A6CC}" srcOrd="5" destOrd="0" presId="urn:microsoft.com/office/officeart/2005/8/layout/chart3"/>
    <dgm:cxn modelId="{4E3227F0-8BE2-4A4B-94D3-B8AD242042DE}" type="presParOf" srcId="{8751D4F4-8AC0-DC42-8BE4-84D0071EF532}" destId="{FE1ED474-0DCA-4E4A-AFAD-9AE54EFE2EA6}" srcOrd="6" destOrd="0" presId="urn:microsoft.com/office/officeart/2005/8/layout/chart3"/>
    <dgm:cxn modelId="{792F9863-FAFD-A54D-A048-9054467B0A7B}" type="presParOf" srcId="{8751D4F4-8AC0-DC42-8BE4-84D0071EF532}" destId="{AECA1811-9462-DE40-B0C1-7412B27A647A}" srcOrd="7"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F6A694-2EE0-6B4D-B67B-D2B006F81CE6}" type="doc">
      <dgm:prSet loTypeId="urn:microsoft.com/office/officeart/2005/8/layout/chart3" loCatId="" qsTypeId="urn:microsoft.com/office/officeart/2005/8/quickstyle/simple1" qsCatId="simple" csTypeId="urn:microsoft.com/office/officeart/2005/8/colors/accent1_2" csCatId="accent1" phldr="1"/>
      <dgm:spPr/>
    </dgm:pt>
    <dgm:pt modelId="{D0CE5A03-47AE-584A-BA44-CC888E37C734}">
      <dgm:prSet phldrT="[Text]"/>
      <dgm:spPr>
        <a:solidFill>
          <a:srgbClr val="00B0F0"/>
        </a:solidFill>
      </dgm:spPr>
      <dgm:t>
        <a:bodyPr/>
        <a:lstStyle/>
        <a:p>
          <a:r>
            <a:rPr lang="en-GB" dirty="0"/>
            <a:t>Kitchen</a:t>
          </a:r>
        </a:p>
      </dgm:t>
    </dgm:pt>
    <dgm:pt modelId="{59C0559A-6F25-6648-A737-850D7EE6EFDE}" type="parTrans" cxnId="{FA1DFD7F-736A-514F-AEE6-9A2162CAC3C4}">
      <dgm:prSet/>
      <dgm:spPr/>
      <dgm:t>
        <a:bodyPr/>
        <a:lstStyle/>
        <a:p>
          <a:endParaRPr lang="en-GB"/>
        </a:p>
      </dgm:t>
    </dgm:pt>
    <dgm:pt modelId="{383F9D64-01B1-C046-BC51-F3EB0E1408DD}" type="sibTrans" cxnId="{FA1DFD7F-736A-514F-AEE6-9A2162CAC3C4}">
      <dgm:prSet/>
      <dgm:spPr/>
      <dgm:t>
        <a:bodyPr/>
        <a:lstStyle/>
        <a:p>
          <a:endParaRPr lang="en-GB"/>
        </a:p>
      </dgm:t>
    </dgm:pt>
    <dgm:pt modelId="{4AD11656-A52F-9F41-A249-3C82F6690A5C}">
      <dgm:prSet phldrT="[Text]"/>
      <dgm:spPr>
        <a:ln>
          <a:noFill/>
        </a:ln>
      </dgm:spPr>
      <dgm:t>
        <a:bodyPr/>
        <a:lstStyle/>
        <a:p>
          <a:endParaRPr lang="en-GB" dirty="0"/>
        </a:p>
      </dgm:t>
    </dgm:pt>
    <dgm:pt modelId="{C00EC6D7-066E-904E-A63A-F0784524D119}" type="parTrans" cxnId="{329FA737-85FE-9F49-8B69-42D2F138EC4F}">
      <dgm:prSet/>
      <dgm:spPr/>
      <dgm:t>
        <a:bodyPr/>
        <a:lstStyle/>
        <a:p>
          <a:endParaRPr lang="en-GB"/>
        </a:p>
      </dgm:t>
    </dgm:pt>
    <dgm:pt modelId="{E178B6CC-DF22-8445-B2FA-CF691F4E7CF5}" type="sibTrans" cxnId="{329FA737-85FE-9F49-8B69-42D2F138EC4F}">
      <dgm:prSet/>
      <dgm:spPr/>
      <dgm:t>
        <a:bodyPr/>
        <a:lstStyle/>
        <a:p>
          <a:endParaRPr lang="en-GB"/>
        </a:p>
      </dgm:t>
    </dgm:pt>
    <dgm:pt modelId="{91498EB1-5EE5-4942-908B-9F596EC1AC49}">
      <dgm:prSet phldrT="[Text]"/>
      <dgm:spPr>
        <a:ln>
          <a:noFill/>
        </a:ln>
      </dgm:spPr>
      <dgm:t>
        <a:bodyPr/>
        <a:lstStyle/>
        <a:p>
          <a:endParaRPr lang="en-GB" dirty="0"/>
        </a:p>
      </dgm:t>
    </dgm:pt>
    <dgm:pt modelId="{0975233C-3D9F-BA4B-91CF-AD2F9560C1CC}" type="parTrans" cxnId="{C735B473-A3AC-2E48-BC53-B463ADFA93C8}">
      <dgm:prSet/>
      <dgm:spPr/>
      <dgm:t>
        <a:bodyPr/>
        <a:lstStyle/>
        <a:p>
          <a:endParaRPr lang="en-GB"/>
        </a:p>
      </dgm:t>
    </dgm:pt>
    <dgm:pt modelId="{F53FE980-2E74-304D-B5FC-16C02960A040}" type="sibTrans" cxnId="{C735B473-A3AC-2E48-BC53-B463ADFA93C8}">
      <dgm:prSet/>
      <dgm:spPr/>
      <dgm:t>
        <a:bodyPr/>
        <a:lstStyle/>
        <a:p>
          <a:endParaRPr lang="en-GB"/>
        </a:p>
      </dgm:t>
    </dgm:pt>
    <dgm:pt modelId="{26C391C1-A5FD-204E-B52D-187C7C554605}">
      <dgm:prSet phldrT="[Text]"/>
      <dgm:spPr>
        <a:ln>
          <a:noFill/>
        </a:ln>
      </dgm:spPr>
      <dgm:t>
        <a:bodyPr/>
        <a:lstStyle/>
        <a:p>
          <a:endParaRPr lang="en-GB" dirty="0"/>
        </a:p>
      </dgm:t>
    </dgm:pt>
    <dgm:pt modelId="{8536A776-3940-704F-A3E8-AFD93700FD8A}" type="parTrans" cxnId="{E3CE3C90-9B40-C845-AB2D-5399913001E1}">
      <dgm:prSet/>
      <dgm:spPr/>
      <dgm:t>
        <a:bodyPr/>
        <a:lstStyle/>
        <a:p>
          <a:endParaRPr lang="en-GB"/>
        </a:p>
      </dgm:t>
    </dgm:pt>
    <dgm:pt modelId="{F4840E22-E443-1F42-8326-2D13A4C89E1D}" type="sibTrans" cxnId="{E3CE3C90-9B40-C845-AB2D-5399913001E1}">
      <dgm:prSet/>
      <dgm:spPr/>
      <dgm:t>
        <a:bodyPr/>
        <a:lstStyle/>
        <a:p>
          <a:endParaRPr lang="en-GB"/>
        </a:p>
      </dgm:t>
    </dgm:pt>
    <dgm:pt modelId="{68A07A2A-5696-9B4C-919A-59713EEC3008}">
      <dgm:prSet phldrT="[Text]"/>
      <dgm:spPr>
        <a:solidFill>
          <a:srgbClr val="00B050"/>
        </a:solidFill>
        <a:ln>
          <a:noFill/>
        </a:ln>
      </dgm:spPr>
      <dgm:t>
        <a:bodyPr/>
        <a:lstStyle/>
        <a:p>
          <a:endParaRPr lang="en-GB" dirty="0"/>
        </a:p>
      </dgm:t>
    </dgm:pt>
    <dgm:pt modelId="{5A236550-B631-6448-8DC5-1DE2D9545E6C}" type="parTrans" cxnId="{F43C1820-8696-C24C-A8D9-EB0D8985848A}">
      <dgm:prSet/>
      <dgm:spPr/>
      <dgm:t>
        <a:bodyPr/>
        <a:lstStyle/>
        <a:p>
          <a:endParaRPr lang="en-GB"/>
        </a:p>
      </dgm:t>
    </dgm:pt>
    <dgm:pt modelId="{95728E55-5799-D14C-8F0B-EF11140D5D9B}" type="sibTrans" cxnId="{F43C1820-8696-C24C-A8D9-EB0D8985848A}">
      <dgm:prSet/>
      <dgm:spPr/>
      <dgm:t>
        <a:bodyPr/>
        <a:lstStyle/>
        <a:p>
          <a:endParaRPr lang="en-GB"/>
        </a:p>
      </dgm:t>
    </dgm:pt>
    <dgm:pt modelId="{A543A436-D692-404F-AA28-A4F71C8B96FF}">
      <dgm:prSet phldrT="[Text]"/>
      <dgm:spPr>
        <a:ln>
          <a:noFill/>
        </a:ln>
      </dgm:spPr>
      <dgm:t>
        <a:bodyPr/>
        <a:lstStyle/>
        <a:p>
          <a:endParaRPr lang="en-GB" dirty="0"/>
        </a:p>
      </dgm:t>
    </dgm:pt>
    <dgm:pt modelId="{1B7D1DCE-705F-8E48-9D2E-CFE234BEE26E}" type="parTrans" cxnId="{EF0D93D0-F735-BE4A-B1A4-5DFA41997E7D}">
      <dgm:prSet/>
      <dgm:spPr/>
      <dgm:t>
        <a:bodyPr/>
        <a:lstStyle/>
        <a:p>
          <a:endParaRPr lang="en-GB"/>
        </a:p>
      </dgm:t>
    </dgm:pt>
    <dgm:pt modelId="{039359B5-8FA0-9A43-9C53-7FEFBA002EC8}" type="sibTrans" cxnId="{EF0D93D0-F735-BE4A-B1A4-5DFA41997E7D}">
      <dgm:prSet/>
      <dgm:spPr/>
      <dgm:t>
        <a:bodyPr/>
        <a:lstStyle/>
        <a:p>
          <a:endParaRPr lang="en-GB"/>
        </a:p>
      </dgm:t>
    </dgm:pt>
    <dgm:pt modelId="{1C32323D-C4CF-B347-8998-6DA77A6257D5}">
      <dgm:prSet phldrT="[Text]"/>
      <dgm:spPr>
        <a:solidFill>
          <a:srgbClr val="00B050"/>
        </a:solidFill>
        <a:ln>
          <a:noFill/>
        </a:ln>
      </dgm:spPr>
      <dgm:t>
        <a:bodyPr/>
        <a:lstStyle/>
        <a:p>
          <a:endParaRPr lang="en-GB" dirty="0"/>
        </a:p>
      </dgm:t>
    </dgm:pt>
    <dgm:pt modelId="{5241A982-C9F5-1E44-88E4-AA7238F706CE}" type="parTrans" cxnId="{DC93C526-12DD-2549-97DD-0AE7F93668A2}">
      <dgm:prSet/>
      <dgm:spPr/>
      <dgm:t>
        <a:bodyPr/>
        <a:lstStyle/>
        <a:p>
          <a:endParaRPr lang="en-GB"/>
        </a:p>
      </dgm:t>
    </dgm:pt>
    <dgm:pt modelId="{9053C817-D0D0-DC4D-9B64-87D36E961B4D}" type="sibTrans" cxnId="{DC93C526-12DD-2549-97DD-0AE7F93668A2}">
      <dgm:prSet/>
      <dgm:spPr/>
      <dgm:t>
        <a:bodyPr/>
        <a:lstStyle/>
        <a:p>
          <a:endParaRPr lang="en-GB"/>
        </a:p>
      </dgm:t>
    </dgm:pt>
    <dgm:pt modelId="{8751D4F4-8AC0-DC42-8BE4-84D0071EF532}" type="pres">
      <dgm:prSet presAssocID="{E9F6A694-2EE0-6B4D-B67B-D2B006F81CE6}" presName="compositeShape" presStyleCnt="0">
        <dgm:presLayoutVars>
          <dgm:chMax val="7"/>
          <dgm:dir/>
          <dgm:resizeHandles val="exact"/>
        </dgm:presLayoutVars>
      </dgm:prSet>
      <dgm:spPr/>
    </dgm:pt>
    <dgm:pt modelId="{71C6FA86-1523-D746-84C3-E7F276A0B3F4}" type="pres">
      <dgm:prSet presAssocID="{E9F6A694-2EE0-6B4D-B67B-D2B006F81CE6}" presName="wedge1" presStyleLbl="node1" presStyleIdx="0" presStyleCnt="7"/>
      <dgm:spPr/>
    </dgm:pt>
    <dgm:pt modelId="{1538C41B-8D8B-C842-97CD-9C6F32D0E931}" type="pres">
      <dgm:prSet presAssocID="{E9F6A694-2EE0-6B4D-B67B-D2B006F81CE6}" presName="wedge1Tx" presStyleLbl="node1" presStyleIdx="0" presStyleCnt="7">
        <dgm:presLayoutVars>
          <dgm:chMax val="0"/>
          <dgm:chPref val="0"/>
          <dgm:bulletEnabled val="1"/>
        </dgm:presLayoutVars>
      </dgm:prSet>
      <dgm:spPr/>
    </dgm:pt>
    <dgm:pt modelId="{CB5C619C-FDA7-CA47-A9C0-78B41354300E}" type="pres">
      <dgm:prSet presAssocID="{E9F6A694-2EE0-6B4D-B67B-D2B006F81CE6}" presName="wedge2" presStyleLbl="node1" presStyleIdx="1" presStyleCnt="7"/>
      <dgm:spPr/>
    </dgm:pt>
    <dgm:pt modelId="{22B4EF6A-4EEC-DE40-AAD3-1C42FB58A2C1}" type="pres">
      <dgm:prSet presAssocID="{E9F6A694-2EE0-6B4D-B67B-D2B006F81CE6}" presName="wedge2Tx" presStyleLbl="node1" presStyleIdx="1" presStyleCnt="7">
        <dgm:presLayoutVars>
          <dgm:chMax val="0"/>
          <dgm:chPref val="0"/>
          <dgm:bulletEnabled val="1"/>
        </dgm:presLayoutVars>
      </dgm:prSet>
      <dgm:spPr/>
    </dgm:pt>
    <dgm:pt modelId="{4D99BCA0-2857-B34E-88CD-4E4D892A3D28}" type="pres">
      <dgm:prSet presAssocID="{E9F6A694-2EE0-6B4D-B67B-D2B006F81CE6}" presName="wedge3" presStyleLbl="node1" presStyleIdx="2" presStyleCnt="7"/>
      <dgm:spPr/>
    </dgm:pt>
    <dgm:pt modelId="{D6377013-2F28-AC4A-9A4C-B13ADCE7A6CC}" type="pres">
      <dgm:prSet presAssocID="{E9F6A694-2EE0-6B4D-B67B-D2B006F81CE6}" presName="wedge3Tx" presStyleLbl="node1" presStyleIdx="2" presStyleCnt="7">
        <dgm:presLayoutVars>
          <dgm:chMax val="0"/>
          <dgm:chPref val="0"/>
          <dgm:bulletEnabled val="1"/>
        </dgm:presLayoutVars>
      </dgm:prSet>
      <dgm:spPr/>
    </dgm:pt>
    <dgm:pt modelId="{FE1ED474-0DCA-4E4A-AFAD-9AE54EFE2EA6}" type="pres">
      <dgm:prSet presAssocID="{E9F6A694-2EE0-6B4D-B67B-D2B006F81CE6}" presName="wedge4" presStyleLbl="node1" presStyleIdx="3" presStyleCnt="7"/>
      <dgm:spPr/>
    </dgm:pt>
    <dgm:pt modelId="{AECA1811-9462-DE40-B0C1-7412B27A647A}" type="pres">
      <dgm:prSet presAssocID="{E9F6A694-2EE0-6B4D-B67B-D2B006F81CE6}" presName="wedge4Tx" presStyleLbl="node1" presStyleIdx="3" presStyleCnt="7">
        <dgm:presLayoutVars>
          <dgm:chMax val="0"/>
          <dgm:chPref val="0"/>
          <dgm:bulletEnabled val="1"/>
        </dgm:presLayoutVars>
      </dgm:prSet>
      <dgm:spPr/>
    </dgm:pt>
    <dgm:pt modelId="{390D1087-C923-7D4D-9188-8886E2F85F37}" type="pres">
      <dgm:prSet presAssocID="{E9F6A694-2EE0-6B4D-B67B-D2B006F81CE6}" presName="wedge5" presStyleLbl="node1" presStyleIdx="4" presStyleCnt="7"/>
      <dgm:spPr/>
    </dgm:pt>
    <dgm:pt modelId="{9F15416B-800A-DE41-A5F5-1D6436920825}" type="pres">
      <dgm:prSet presAssocID="{E9F6A694-2EE0-6B4D-B67B-D2B006F81CE6}" presName="wedge5Tx" presStyleLbl="node1" presStyleIdx="4" presStyleCnt="7">
        <dgm:presLayoutVars>
          <dgm:chMax val="0"/>
          <dgm:chPref val="0"/>
          <dgm:bulletEnabled val="1"/>
        </dgm:presLayoutVars>
      </dgm:prSet>
      <dgm:spPr/>
    </dgm:pt>
    <dgm:pt modelId="{21E5B900-FC3C-D847-8FEB-E57BC6FDBE09}" type="pres">
      <dgm:prSet presAssocID="{E9F6A694-2EE0-6B4D-B67B-D2B006F81CE6}" presName="wedge6" presStyleLbl="node1" presStyleIdx="5" presStyleCnt="7"/>
      <dgm:spPr/>
    </dgm:pt>
    <dgm:pt modelId="{3CB0D0CE-5C51-AE40-863C-F1E2A78AFE13}" type="pres">
      <dgm:prSet presAssocID="{E9F6A694-2EE0-6B4D-B67B-D2B006F81CE6}" presName="wedge6Tx" presStyleLbl="node1" presStyleIdx="5" presStyleCnt="7">
        <dgm:presLayoutVars>
          <dgm:chMax val="0"/>
          <dgm:chPref val="0"/>
          <dgm:bulletEnabled val="1"/>
        </dgm:presLayoutVars>
      </dgm:prSet>
      <dgm:spPr/>
    </dgm:pt>
    <dgm:pt modelId="{367FC8B8-BE29-164D-9DE2-E4D4C2BBFD6C}" type="pres">
      <dgm:prSet presAssocID="{E9F6A694-2EE0-6B4D-B67B-D2B006F81CE6}" presName="wedge7" presStyleLbl="node1" presStyleIdx="6" presStyleCnt="7"/>
      <dgm:spPr/>
    </dgm:pt>
    <dgm:pt modelId="{5455F620-002A-7C49-8960-1FCB1A0EC6CD}" type="pres">
      <dgm:prSet presAssocID="{E9F6A694-2EE0-6B4D-B67B-D2B006F81CE6}" presName="wedge7Tx" presStyleLbl="node1" presStyleIdx="6" presStyleCnt="7">
        <dgm:presLayoutVars>
          <dgm:chMax val="0"/>
          <dgm:chPref val="0"/>
          <dgm:bulletEnabled val="1"/>
        </dgm:presLayoutVars>
      </dgm:prSet>
      <dgm:spPr/>
    </dgm:pt>
  </dgm:ptLst>
  <dgm:cxnLst>
    <dgm:cxn modelId="{BF0C650E-5F98-A04C-A941-5EABF97583B3}" type="presOf" srcId="{1C32323D-C4CF-B347-8998-6DA77A6257D5}" destId="{CB5C619C-FDA7-CA47-A9C0-78B41354300E}" srcOrd="0" destOrd="0" presId="urn:microsoft.com/office/officeart/2005/8/layout/chart3"/>
    <dgm:cxn modelId="{F43C1820-8696-C24C-A8D9-EB0D8985848A}" srcId="{E9F6A694-2EE0-6B4D-B67B-D2B006F81CE6}" destId="{68A07A2A-5696-9B4C-919A-59713EEC3008}" srcOrd="2" destOrd="0" parTransId="{5A236550-B631-6448-8DC5-1DE2D9545E6C}" sibTransId="{95728E55-5799-D14C-8F0B-EF11140D5D9B}"/>
    <dgm:cxn modelId="{72E3E322-65EA-1544-9D0E-C9E3513D9FD3}" type="presOf" srcId="{A543A436-D692-404F-AA28-A4F71C8B96FF}" destId="{FE1ED474-0DCA-4E4A-AFAD-9AE54EFE2EA6}" srcOrd="0" destOrd="0" presId="urn:microsoft.com/office/officeart/2005/8/layout/chart3"/>
    <dgm:cxn modelId="{DC93C526-12DD-2549-97DD-0AE7F93668A2}" srcId="{E9F6A694-2EE0-6B4D-B67B-D2B006F81CE6}" destId="{1C32323D-C4CF-B347-8998-6DA77A6257D5}" srcOrd="1" destOrd="0" parTransId="{5241A982-C9F5-1E44-88E4-AA7238F706CE}" sibTransId="{9053C817-D0D0-DC4D-9B64-87D36E961B4D}"/>
    <dgm:cxn modelId="{1DB6752B-56A7-7346-BA36-5F1A318B97EE}" type="presOf" srcId="{A543A436-D692-404F-AA28-A4F71C8B96FF}" destId="{AECA1811-9462-DE40-B0C1-7412B27A647A}" srcOrd="1" destOrd="0" presId="urn:microsoft.com/office/officeart/2005/8/layout/chart3"/>
    <dgm:cxn modelId="{51046237-96C8-F145-97EB-B54C5BC384E6}" type="presOf" srcId="{D0CE5A03-47AE-584A-BA44-CC888E37C734}" destId="{71C6FA86-1523-D746-84C3-E7F276A0B3F4}" srcOrd="0" destOrd="0" presId="urn:microsoft.com/office/officeart/2005/8/layout/chart3"/>
    <dgm:cxn modelId="{329FA737-85FE-9F49-8B69-42D2F138EC4F}" srcId="{E9F6A694-2EE0-6B4D-B67B-D2B006F81CE6}" destId="{4AD11656-A52F-9F41-A249-3C82F6690A5C}" srcOrd="6" destOrd="0" parTransId="{C00EC6D7-066E-904E-A63A-F0784524D119}" sibTransId="{E178B6CC-DF22-8445-B2FA-CF691F4E7CF5}"/>
    <dgm:cxn modelId="{BF800E3F-F472-404E-B24C-6960440EEE0B}" type="presOf" srcId="{91498EB1-5EE5-4942-908B-9F596EC1AC49}" destId="{9F15416B-800A-DE41-A5F5-1D6436920825}" srcOrd="1" destOrd="0" presId="urn:microsoft.com/office/officeart/2005/8/layout/chart3"/>
    <dgm:cxn modelId="{A1961C42-1665-0446-930F-CA45B69A3759}" type="presOf" srcId="{68A07A2A-5696-9B4C-919A-59713EEC3008}" destId="{4D99BCA0-2857-B34E-88CD-4E4D892A3D28}" srcOrd="0" destOrd="0" presId="urn:microsoft.com/office/officeart/2005/8/layout/chart3"/>
    <dgm:cxn modelId="{1393B446-5FA0-D24F-AFE6-2B535EC5B097}" type="presOf" srcId="{4AD11656-A52F-9F41-A249-3C82F6690A5C}" destId="{5455F620-002A-7C49-8960-1FCB1A0EC6CD}" srcOrd="1" destOrd="0" presId="urn:microsoft.com/office/officeart/2005/8/layout/chart3"/>
    <dgm:cxn modelId="{5192C46C-0952-554E-8261-6578EBD036B8}" type="presOf" srcId="{E9F6A694-2EE0-6B4D-B67B-D2B006F81CE6}" destId="{8751D4F4-8AC0-DC42-8BE4-84D0071EF532}" srcOrd="0" destOrd="0" presId="urn:microsoft.com/office/officeart/2005/8/layout/chart3"/>
    <dgm:cxn modelId="{C735B473-A3AC-2E48-BC53-B463ADFA93C8}" srcId="{E9F6A694-2EE0-6B4D-B67B-D2B006F81CE6}" destId="{91498EB1-5EE5-4942-908B-9F596EC1AC49}" srcOrd="4" destOrd="0" parTransId="{0975233C-3D9F-BA4B-91CF-AD2F9560C1CC}" sibTransId="{F53FE980-2E74-304D-B5FC-16C02960A040}"/>
    <dgm:cxn modelId="{FA1DFD7F-736A-514F-AEE6-9A2162CAC3C4}" srcId="{E9F6A694-2EE0-6B4D-B67B-D2B006F81CE6}" destId="{D0CE5A03-47AE-584A-BA44-CC888E37C734}" srcOrd="0" destOrd="0" parTransId="{59C0559A-6F25-6648-A737-850D7EE6EFDE}" sibTransId="{383F9D64-01B1-C046-BC51-F3EB0E1408DD}"/>
    <dgm:cxn modelId="{E3CE3C90-9B40-C845-AB2D-5399913001E1}" srcId="{E9F6A694-2EE0-6B4D-B67B-D2B006F81CE6}" destId="{26C391C1-A5FD-204E-B52D-187C7C554605}" srcOrd="5" destOrd="0" parTransId="{8536A776-3940-704F-A3E8-AFD93700FD8A}" sibTransId="{F4840E22-E443-1F42-8326-2D13A4C89E1D}"/>
    <dgm:cxn modelId="{8584FA90-8BA3-834E-9AEC-7B7CBBF07CC0}" type="presOf" srcId="{91498EB1-5EE5-4942-908B-9F596EC1AC49}" destId="{390D1087-C923-7D4D-9188-8886E2F85F37}" srcOrd="0" destOrd="0" presId="urn:microsoft.com/office/officeart/2005/8/layout/chart3"/>
    <dgm:cxn modelId="{06CFF29B-C6AB-8F4E-91DF-0544329D095C}" type="presOf" srcId="{26C391C1-A5FD-204E-B52D-187C7C554605}" destId="{3CB0D0CE-5C51-AE40-863C-F1E2A78AFE13}" srcOrd="1" destOrd="0" presId="urn:microsoft.com/office/officeart/2005/8/layout/chart3"/>
    <dgm:cxn modelId="{A22134A4-C683-724F-9E5D-85B1E27C704C}" type="presOf" srcId="{68A07A2A-5696-9B4C-919A-59713EEC3008}" destId="{D6377013-2F28-AC4A-9A4C-B13ADCE7A6CC}" srcOrd="1" destOrd="0" presId="urn:microsoft.com/office/officeart/2005/8/layout/chart3"/>
    <dgm:cxn modelId="{CF6449B6-E6A9-8140-BFFC-67B07500C6FA}" type="presOf" srcId="{4AD11656-A52F-9F41-A249-3C82F6690A5C}" destId="{367FC8B8-BE29-164D-9DE2-E4D4C2BBFD6C}" srcOrd="0" destOrd="0" presId="urn:microsoft.com/office/officeart/2005/8/layout/chart3"/>
    <dgm:cxn modelId="{35CC9AC0-3BB8-4B46-B453-76FEAF36D26E}" type="presOf" srcId="{26C391C1-A5FD-204E-B52D-187C7C554605}" destId="{21E5B900-FC3C-D847-8FEB-E57BC6FDBE09}" srcOrd="0" destOrd="0" presId="urn:microsoft.com/office/officeart/2005/8/layout/chart3"/>
    <dgm:cxn modelId="{4AB770CD-D1C3-5F45-BF96-D28A32C1A2D3}" type="presOf" srcId="{1C32323D-C4CF-B347-8998-6DA77A6257D5}" destId="{22B4EF6A-4EEC-DE40-AAD3-1C42FB58A2C1}" srcOrd="1" destOrd="0" presId="urn:microsoft.com/office/officeart/2005/8/layout/chart3"/>
    <dgm:cxn modelId="{EF0D93D0-F735-BE4A-B1A4-5DFA41997E7D}" srcId="{E9F6A694-2EE0-6B4D-B67B-D2B006F81CE6}" destId="{A543A436-D692-404F-AA28-A4F71C8B96FF}" srcOrd="3" destOrd="0" parTransId="{1B7D1DCE-705F-8E48-9D2E-CFE234BEE26E}" sibTransId="{039359B5-8FA0-9A43-9C53-7FEFBA002EC8}"/>
    <dgm:cxn modelId="{2742AEFA-4187-664C-9C13-B8592D939742}" type="presOf" srcId="{D0CE5A03-47AE-584A-BA44-CC888E37C734}" destId="{1538C41B-8D8B-C842-97CD-9C6F32D0E931}" srcOrd="1" destOrd="0" presId="urn:microsoft.com/office/officeart/2005/8/layout/chart3"/>
    <dgm:cxn modelId="{7EABA290-42AC-0F4C-87E9-FB77A6B8B62B}" type="presParOf" srcId="{8751D4F4-8AC0-DC42-8BE4-84D0071EF532}" destId="{71C6FA86-1523-D746-84C3-E7F276A0B3F4}" srcOrd="0" destOrd="0" presId="urn:microsoft.com/office/officeart/2005/8/layout/chart3"/>
    <dgm:cxn modelId="{62B5E120-316D-0A43-8429-DBB47B3BBA27}" type="presParOf" srcId="{8751D4F4-8AC0-DC42-8BE4-84D0071EF532}" destId="{1538C41B-8D8B-C842-97CD-9C6F32D0E931}" srcOrd="1" destOrd="0" presId="urn:microsoft.com/office/officeart/2005/8/layout/chart3"/>
    <dgm:cxn modelId="{7920B0E2-449D-B34E-B7C1-956E8B2244E8}" type="presParOf" srcId="{8751D4F4-8AC0-DC42-8BE4-84D0071EF532}" destId="{CB5C619C-FDA7-CA47-A9C0-78B41354300E}" srcOrd="2" destOrd="0" presId="urn:microsoft.com/office/officeart/2005/8/layout/chart3"/>
    <dgm:cxn modelId="{190699FD-D0EB-9645-816F-C5D5C8C7C179}" type="presParOf" srcId="{8751D4F4-8AC0-DC42-8BE4-84D0071EF532}" destId="{22B4EF6A-4EEC-DE40-AAD3-1C42FB58A2C1}" srcOrd="3" destOrd="0" presId="urn:microsoft.com/office/officeart/2005/8/layout/chart3"/>
    <dgm:cxn modelId="{FC406B0E-D636-974B-AEBC-BC3662E9D022}" type="presParOf" srcId="{8751D4F4-8AC0-DC42-8BE4-84D0071EF532}" destId="{4D99BCA0-2857-B34E-88CD-4E4D892A3D28}" srcOrd="4" destOrd="0" presId="urn:microsoft.com/office/officeart/2005/8/layout/chart3"/>
    <dgm:cxn modelId="{9D220FE9-0901-E447-A3EA-D50B2A8CE693}" type="presParOf" srcId="{8751D4F4-8AC0-DC42-8BE4-84D0071EF532}" destId="{D6377013-2F28-AC4A-9A4C-B13ADCE7A6CC}" srcOrd="5" destOrd="0" presId="urn:microsoft.com/office/officeart/2005/8/layout/chart3"/>
    <dgm:cxn modelId="{4E3227F0-8BE2-4A4B-94D3-B8AD242042DE}" type="presParOf" srcId="{8751D4F4-8AC0-DC42-8BE4-84D0071EF532}" destId="{FE1ED474-0DCA-4E4A-AFAD-9AE54EFE2EA6}" srcOrd="6" destOrd="0" presId="urn:microsoft.com/office/officeart/2005/8/layout/chart3"/>
    <dgm:cxn modelId="{792F9863-FAFD-A54D-A048-9054467B0A7B}" type="presParOf" srcId="{8751D4F4-8AC0-DC42-8BE4-84D0071EF532}" destId="{AECA1811-9462-DE40-B0C1-7412B27A647A}" srcOrd="7" destOrd="0" presId="urn:microsoft.com/office/officeart/2005/8/layout/chart3"/>
    <dgm:cxn modelId="{B9423D12-D7A7-6448-BF8B-49A62C953112}" type="presParOf" srcId="{8751D4F4-8AC0-DC42-8BE4-84D0071EF532}" destId="{390D1087-C923-7D4D-9188-8886E2F85F37}" srcOrd="8" destOrd="0" presId="urn:microsoft.com/office/officeart/2005/8/layout/chart3"/>
    <dgm:cxn modelId="{9DB13DA0-E222-1148-8E87-E62422E8D443}" type="presParOf" srcId="{8751D4F4-8AC0-DC42-8BE4-84D0071EF532}" destId="{9F15416B-800A-DE41-A5F5-1D6436920825}" srcOrd="9" destOrd="0" presId="urn:microsoft.com/office/officeart/2005/8/layout/chart3"/>
    <dgm:cxn modelId="{89250154-6F75-5041-B621-B3280D616F91}" type="presParOf" srcId="{8751D4F4-8AC0-DC42-8BE4-84D0071EF532}" destId="{21E5B900-FC3C-D847-8FEB-E57BC6FDBE09}" srcOrd="10" destOrd="0" presId="urn:microsoft.com/office/officeart/2005/8/layout/chart3"/>
    <dgm:cxn modelId="{0879C60E-270D-E341-BA1A-DE9D901028D2}" type="presParOf" srcId="{8751D4F4-8AC0-DC42-8BE4-84D0071EF532}" destId="{3CB0D0CE-5C51-AE40-863C-F1E2A78AFE13}" srcOrd="11" destOrd="0" presId="urn:microsoft.com/office/officeart/2005/8/layout/chart3"/>
    <dgm:cxn modelId="{D801ECB8-055C-2841-A213-8F6F3598A44E}" type="presParOf" srcId="{8751D4F4-8AC0-DC42-8BE4-84D0071EF532}" destId="{367FC8B8-BE29-164D-9DE2-E4D4C2BBFD6C}" srcOrd="12" destOrd="0" presId="urn:microsoft.com/office/officeart/2005/8/layout/chart3"/>
    <dgm:cxn modelId="{75BE02FB-80BF-C04F-96CB-9ED4389138B4}" type="presParOf" srcId="{8751D4F4-8AC0-DC42-8BE4-84D0071EF532}" destId="{5455F620-002A-7C49-8960-1FCB1A0EC6CD}" srcOrd="13" destOrd="0" presId="urn:microsoft.com/office/officeart/2005/8/layout/char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8616B8-DACB-1748-A861-55C4B1842031}"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GB"/>
        </a:p>
      </dgm:t>
    </dgm:pt>
    <dgm:pt modelId="{05297E23-543D-E842-AF05-65ED5A43DDFE}">
      <dgm:prSet phldrT="[Text]"/>
      <dgm:spPr>
        <a:solidFill>
          <a:srgbClr val="197C7D"/>
        </a:solidFill>
      </dgm:spPr>
      <dgm:t>
        <a:bodyPr/>
        <a:lstStyle/>
        <a:p>
          <a:r>
            <a:rPr lang="en-GB" dirty="0"/>
            <a:t>1</a:t>
          </a:r>
        </a:p>
      </dgm:t>
    </dgm:pt>
    <dgm:pt modelId="{17146261-4C63-7E43-93C2-7E9268572938}" type="parTrans" cxnId="{CA505BCC-8020-CD40-8B9B-276787AAD7C2}">
      <dgm:prSet/>
      <dgm:spPr/>
      <dgm:t>
        <a:bodyPr/>
        <a:lstStyle/>
        <a:p>
          <a:endParaRPr lang="en-GB"/>
        </a:p>
      </dgm:t>
    </dgm:pt>
    <dgm:pt modelId="{3D54DE6E-15F3-994C-A3B4-E1A9A0A65F10}" type="sibTrans" cxnId="{CA505BCC-8020-CD40-8B9B-276787AAD7C2}">
      <dgm:prSet/>
      <dgm:spPr/>
      <dgm:t>
        <a:bodyPr/>
        <a:lstStyle/>
        <a:p>
          <a:endParaRPr lang="en-GB"/>
        </a:p>
      </dgm:t>
    </dgm:pt>
    <dgm:pt modelId="{C0FCD9B1-E6AA-4D43-A27B-510A12B15DEE}">
      <dgm:prSet phldrT="[Text]" custT="1"/>
      <dgm:spPr/>
      <dgm:t>
        <a:bodyPr/>
        <a:lstStyle/>
        <a:p>
          <a:pPr>
            <a:buNone/>
          </a:pPr>
          <a:r>
            <a:rPr lang="en-AU" sz="2100" dirty="0">
              <a:solidFill>
                <a:srgbClr val="083A42"/>
              </a:solidFill>
            </a:rPr>
            <a:t>Access a completed </a:t>
          </a:r>
          <a:r>
            <a:rPr lang="en-AU" sz="2100" dirty="0" err="1">
              <a:solidFill>
                <a:srgbClr val="083A42"/>
              </a:solidFill>
            </a:rPr>
            <a:t>NatHERS</a:t>
          </a:r>
          <a:r>
            <a:rPr lang="en-AU" sz="2100" dirty="0">
              <a:solidFill>
                <a:srgbClr val="083A42"/>
              </a:solidFill>
            </a:rPr>
            <a:t> thermal rating</a:t>
          </a:r>
          <a:endParaRPr lang="en-GB" sz="2100" dirty="0"/>
        </a:p>
      </dgm:t>
    </dgm:pt>
    <dgm:pt modelId="{E0328993-1416-1745-90B4-D510E12B0D78}" type="parTrans" cxnId="{E0F4729B-7281-1643-BD6A-0BE57DE376A5}">
      <dgm:prSet/>
      <dgm:spPr/>
      <dgm:t>
        <a:bodyPr/>
        <a:lstStyle/>
        <a:p>
          <a:endParaRPr lang="en-GB"/>
        </a:p>
      </dgm:t>
    </dgm:pt>
    <dgm:pt modelId="{0CE494BF-2920-2C47-BAAB-2FE197B02FAF}" type="sibTrans" cxnId="{E0F4729B-7281-1643-BD6A-0BE57DE376A5}">
      <dgm:prSet/>
      <dgm:spPr/>
      <dgm:t>
        <a:bodyPr/>
        <a:lstStyle/>
        <a:p>
          <a:endParaRPr lang="en-GB"/>
        </a:p>
      </dgm:t>
    </dgm:pt>
    <dgm:pt modelId="{2CE3D8D3-2FEC-4D4B-812E-1512F6F5D532}">
      <dgm:prSet phldrT="[Text]"/>
      <dgm:spPr>
        <a:solidFill>
          <a:srgbClr val="197C7D"/>
        </a:solidFill>
      </dgm:spPr>
      <dgm:t>
        <a:bodyPr/>
        <a:lstStyle/>
        <a:p>
          <a:r>
            <a:rPr lang="en-GB" dirty="0"/>
            <a:t>2</a:t>
          </a:r>
        </a:p>
      </dgm:t>
    </dgm:pt>
    <dgm:pt modelId="{EAEAF0D6-20FD-124B-BDB3-5F5F04A36930}" type="parTrans" cxnId="{70DCE145-E2E1-284E-A726-529CCD3D6415}">
      <dgm:prSet/>
      <dgm:spPr/>
      <dgm:t>
        <a:bodyPr/>
        <a:lstStyle/>
        <a:p>
          <a:endParaRPr lang="en-GB"/>
        </a:p>
      </dgm:t>
    </dgm:pt>
    <dgm:pt modelId="{7B4EF5E4-2CDF-D94E-B79F-AF185CCA66E8}" type="sibTrans" cxnId="{70DCE145-E2E1-284E-A726-529CCD3D6415}">
      <dgm:prSet/>
      <dgm:spPr/>
      <dgm:t>
        <a:bodyPr/>
        <a:lstStyle/>
        <a:p>
          <a:endParaRPr lang="en-GB"/>
        </a:p>
      </dgm:t>
    </dgm:pt>
    <dgm:pt modelId="{6892CA06-8E34-C941-B854-CE23F6AD03B3}">
      <dgm:prSet phldrT="[Text]" custT="1"/>
      <dgm:spPr/>
      <dgm:t>
        <a:bodyPr/>
        <a:lstStyle/>
        <a:p>
          <a:pPr>
            <a:buNone/>
          </a:pPr>
          <a:r>
            <a:rPr lang="en-AU" sz="2100" dirty="0">
              <a:solidFill>
                <a:srgbClr val="083A42"/>
              </a:solidFill>
            </a:rPr>
            <a:t>Identify and collect information and documentation</a:t>
          </a:r>
          <a:endParaRPr lang="en-GB" sz="2100" dirty="0"/>
        </a:p>
      </dgm:t>
    </dgm:pt>
    <dgm:pt modelId="{08AA1888-7ED7-AF49-8389-C313D52DE6B8}" type="parTrans" cxnId="{CB79B4D9-9E36-B748-8BC2-C48EEE9AA1FC}">
      <dgm:prSet/>
      <dgm:spPr/>
      <dgm:t>
        <a:bodyPr/>
        <a:lstStyle/>
        <a:p>
          <a:endParaRPr lang="en-GB"/>
        </a:p>
      </dgm:t>
    </dgm:pt>
    <dgm:pt modelId="{AC084891-00E9-FE49-983E-E96297F33534}" type="sibTrans" cxnId="{CB79B4D9-9E36-B748-8BC2-C48EEE9AA1FC}">
      <dgm:prSet/>
      <dgm:spPr/>
      <dgm:t>
        <a:bodyPr/>
        <a:lstStyle/>
        <a:p>
          <a:endParaRPr lang="en-GB"/>
        </a:p>
      </dgm:t>
    </dgm:pt>
    <dgm:pt modelId="{893CE6E6-6A0B-6F4F-9616-7584EB65E3C6}">
      <dgm:prSet phldrT="[Text]"/>
      <dgm:spPr>
        <a:solidFill>
          <a:srgbClr val="197C7D"/>
        </a:solidFill>
      </dgm:spPr>
      <dgm:t>
        <a:bodyPr/>
        <a:lstStyle/>
        <a:p>
          <a:r>
            <a:rPr lang="en-GB" dirty="0"/>
            <a:t>3</a:t>
          </a:r>
        </a:p>
      </dgm:t>
    </dgm:pt>
    <dgm:pt modelId="{FE80E180-0BBC-CF44-9207-DA67452120B8}" type="parTrans" cxnId="{2460B00F-7E88-2647-B6B0-93F04518633E}">
      <dgm:prSet/>
      <dgm:spPr/>
      <dgm:t>
        <a:bodyPr/>
        <a:lstStyle/>
        <a:p>
          <a:endParaRPr lang="en-GB"/>
        </a:p>
      </dgm:t>
    </dgm:pt>
    <dgm:pt modelId="{ADC306BC-6E71-104A-BDC0-0315341C3233}" type="sibTrans" cxnId="{2460B00F-7E88-2647-B6B0-93F04518633E}">
      <dgm:prSet/>
      <dgm:spPr/>
      <dgm:t>
        <a:bodyPr/>
        <a:lstStyle/>
        <a:p>
          <a:endParaRPr lang="en-GB"/>
        </a:p>
      </dgm:t>
    </dgm:pt>
    <dgm:pt modelId="{FB1425AE-FFCE-4D4B-9EB4-A4DD9CA40C3A}">
      <dgm:prSet phldrT="[Text]" custT="1"/>
      <dgm:spPr/>
      <dgm:t>
        <a:bodyPr/>
        <a:lstStyle/>
        <a:p>
          <a:pPr>
            <a:buNone/>
          </a:pPr>
          <a:r>
            <a:rPr lang="en-AU" sz="2100" dirty="0">
              <a:solidFill>
                <a:srgbClr val="083A42"/>
              </a:solidFill>
            </a:rPr>
            <a:t>Enter heating and cooling details</a:t>
          </a:r>
          <a:endParaRPr lang="en-GB" sz="2100" dirty="0"/>
        </a:p>
      </dgm:t>
    </dgm:pt>
    <dgm:pt modelId="{C575FD34-A9A4-9043-BDE1-33BA41624835}" type="parTrans" cxnId="{44968F20-EFF0-4043-BAFE-A3CF32B22D4E}">
      <dgm:prSet/>
      <dgm:spPr/>
      <dgm:t>
        <a:bodyPr/>
        <a:lstStyle/>
        <a:p>
          <a:endParaRPr lang="en-GB"/>
        </a:p>
      </dgm:t>
    </dgm:pt>
    <dgm:pt modelId="{417AD53D-1762-234E-8498-E4A2A371DD87}" type="sibTrans" cxnId="{44968F20-EFF0-4043-BAFE-A3CF32B22D4E}">
      <dgm:prSet/>
      <dgm:spPr/>
      <dgm:t>
        <a:bodyPr/>
        <a:lstStyle/>
        <a:p>
          <a:endParaRPr lang="en-GB"/>
        </a:p>
      </dgm:t>
    </dgm:pt>
    <dgm:pt modelId="{82F58B07-E1CD-8F49-A96E-A64947808D73}">
      <dgm:prSet phldrT="[Text]"/>
      <dgm:spPr>
        <a:solidFill>
          <a:srgbClr val="197C7D"/>
        </a:solidFill>
      </dgm:spPr>
      <dgm:t>
        <a:bodyPr/>
        <a:lstStyle/>
        <a:p>
          <a:r>
            <a:rPr lang="en-GB" dirty="0"/>
            <a:t>4</a:t>
          </a:r>
        </a:p>
      </dgm:t>
    </dgm:pt>
    <dgm:pt modelId="{33D7DC32-4B0B-194E-8637-96EE4F263723}" type="parTrans" cxnId="{1377CB96-A3AD-674A-957C-FA0E4054B4A6}">
      <dgm:prSet/>
      <dgm:spPr/>
      <dgm:t>
        <a:bodyPr/>
        <a:lstStyle/>
        <a:p>
          <a:endParaRPr lang="en-GB"/>
        </a:p>
      </dgm:t>
    </dgm:pt>
    <dgm:pt modelId="{7993CD77-4313-824F-A06A-10EF2EBD43F0}" type="sibTrans" cxnId="{1377CB96-A3AD-674A-957C-FA0E4054B4A6}">
      <dgm:prSet/>
      <dgm:spPr/>
      <dgm:t>
        <a:bodyPr/>
        <a:lstStyle/>
        <a:p>
          <a:endParaRPr lang="en-GB"/>
        </a:p>
      </dgm:t>
    </dgm:pt>
    <dgm:pt modelId="{86C8B2F9-DA81-D843-8589-77AE5F71591A}">
      <dgm:prSet phldrT="[Text]" custT="1"/>
      <dgm:spPr/>
      <dgm:t>
        <a:bodyPr/>
        <a:lstStyle/>
        <a:p>
          <a:pPr>
            <a:buNone/>
          </a:pPr>
          <a:r>
            <a:rPr lang="en-AU" sz="2100" dirty="0">
              <a:solidFill>
                <a:srgbClr val="083A42"/>
              </a:solidFill>
            </a:rPr>
            <a:t>Enter hot water details</a:t>
          </a:r>
          <a:endParaRPr lang="en-GB" sz="2100" dirty="0"/>
        </a:p>
      </dgm:t>
    </dgm:pt>
    <dgm:pt modelId="{82111988-D43F-E342-A8C1-3391EF327982}" type="parTrans" cxnId="{ADE8BBA3-6EF5-9042-A6E3-EF30F9FC54D1}">
      <dgm:prSet/>
      <dgm:spPr/>
      <dgm:t>
        <a:bodyPr/>
        <a:lstStyle/>
        <a:p>
          <a:endParaRPr lang="en-GB"/>
        </a:p>
      </dgm:t>
    </dgm:pt>
    <dgm:pt modelId="{7211B72A-1EA0-FE44-9FBC-648EEEF1E23F}" type="sibTrans" cxnId="{ADE8BBA3-6EF5-9042-A6E3-EF30F9FC54D1}">
      <dgm:prSet/>
      <dgm:spPr/>
      <dgm:t>
        <a:bodyPr/>
        <a:lstStyle/>
        <a:p>
          <a:endParaRPr lang="en-GB"/>
        </a:p>
      </dgm:t>
    </dgm:pt>
    <dgm:pt modelId="{6C43C5F2-F1D1-C943-8C55-DB99B2B6295B}">
      <dgm:prSet phldrT="[Text]"/>
      <dgm:spPr>
        <a:solidFill>
          <a:srgbClr val="197C7D"/>
        </a:solidFill>
      </dgm:spPr>
      <dgm:t>
        <a:bodyPr/>
        <a:lstStyle/>
        <a:p>
          <a:r>
            <a:rPr lang="en-GB" dirty="0"/>
            <a:t>5</a:t>
          </a:r>
        </a:p>
      </dgm:t>
    </dgm:pt>
    <dgm:pt modelId="{5461D803-C2FC-AE40-A617-A41BBCCDD828}" type="parTrans" cxnId="{22AA9CC6-0AC3-0F4A-AE20-5F342806A64E}">
      <dgm:prSet/>
      <dgm:spPr/>
      <dgm:t>
        <a:bodyPr/>
        <a:lstStyle/>
        <a:p>
          <a:endParaRPr lang="en-GB"/>
        </a:p>
      </dgm:t>
    </dgm:pt>
    <dgm:pt modelId="{0E85708D-DCFA-B84A-8B4D-558973C54D65}" type="sibTrans" cxnId="{22AA9CC6-0AC3-0F4A-AE20-5F342806A64E}">
      <dgm:prSet/>
      <dgm:spPr/>
      <dgm:t>
        <a:bodyPr/>
        <a:lstStyle/>
        <a:p>
          <a:endParaRPr lang="en-GB"/>
        </a:p>
      </dgm:t>
    </dgm:pt>
    <dgm:pt modelId="{93E3DD2E-2B6A-1646-9E80-65DAA284BA41}">
      <dgm:prSet phldrT="[Text]" custT="1"/>
      <dgm:spPr/>
      <dgm:t>
        <a:bodyPr/>
        <a:lstStyle/>
        <a:p>
          <a:pPr>
            <a:buNone/>
          </a:pPr>
          <a:r>
            <a:rPr lang="en-AU" sz="2100" dirty="0">
              <a:solidFill>
                <a:srgbClr val="083A42"/>
              </a:solidFill>
            </a:rPr>
            <a:t>Enter lighting details</a:t>
          </a:r>
          <a:endParaRPr lang="en-GB" sz="2100" dirty="0"/>
        </a:p>
      </dgm:t>
    </dgm:pt>
    <dgm:pt modelId="{90723F2E-674C-BF44-B636-27900E40260C}" type="parTrans" cxnId="{E5B64493-083F-044F-98FA-F4C1528D84F1}">
      <dgm:prSet/>
      <dgm:spPr/>
      <dgm:t>
        <a:bodyPr/>
        <a:lstStyle/>
        <a:p>
          <a:endParaRPr lang="en-GB"/>
        </a:p>
      </dgm:t>
    </dgm:pt>
    <dgm:pt modelId="{3429FDE8-EC0F-594D-ACC1-413135FC12BC}" type="sibTrans" cxnId="{E5B64493-083F-044F-98FA-F4C1528D84F1}">
      <dgm:prSet/>
      <dgm:spPr/>
      <dgm:t>
        <a:bodyPr/>
        <a:lstStyle/>
        <a:p>
          <a:endParaRPr lang="en-GB"/>
        </a:p>
      </dgm:t>
    </dgm:pt>
    <dgm:pt modelId="{4FFEA18C-2B4A-7247-9EFC-BA9F7797E200}">
      <dgm:prSet phldrT="[Text]"/>
      <dgm:spPr>
        <a:solidFill>
          <a:srgbClr val="197C7D"/>
        </a:solidFill>
      </dgm:spPr>
      <dgm:t>
        <a:bodyPr/>
        <a:lstStyle/>
        <a:p>
          <a:r>
            <a:rPr lang="en-GB" dirty="0"/>
            <a:t>6</a:t>
          </a:r>
        </a:p>
      </dgm:t>
    </dgm:pt>
    <dgm:pt modelId="{A8048B5D-ACD8-2A4E-8BE4-20BD48D807D0}" type="parTrans" cxnId="{27F2FA1B-5E90-DD4E-B255-0A358AAD1B95}">
      <dgm:prSet/>
      <dgm:spPr/>
      <dgm:t>
        <a:bodyPr/>
        <a:lstStyle/>
        <a:p>
          <a:endParaRPr lang="en-GB"/>
        </a:p>
      </dgm:t>
    </dgm:pt>
    <dgm:pt modelId="{1FEC2CE1-C5A3-9047-A303-F252AAD96E0E}" type="sibTrans" cxnId="{27F2FA1B-5E90-DD4E-B255-0A358AAD1B95}">
      <dgm:prSet/>
      <dgm:spPr/>
      <dgm:t>
        <a:bodyPr/>
        <a:lstStyle/>
        <a:p>
          <a:endParaRPr lang="en-GB"/>
        </a:p>
      </dgm:t>
    </dgm:pt>
    <dgm:pt modelId="{5FA4F2F3-36D5-644E-A522-86420CC45FB9}">
      <dgm:prSet phldrT="[Text]" custT="1"/>
      <dgm:spPr/>
      <dgm:t>
        <a:bodyPr/>
        <a:lstStyle/>
        <a:p>
          <a:pPr>
            <a:buNone/>
          </a:pPr>
          <a:r>
            <a:rPr lang="en-AU" sz="2100" dirty="0">
              <a:solidFill>
                <a:srgbClr val="083A42"/>
              </a:solidFill>
            </a:rPr>
            <a:t>Enter spa and pool details (if applicable)</a:t>
          </a:r>
          <a:endParaRPr lang="en-GB" sz="2100" dirty="0"/>
        </a:p>
      </dgm:t>
    </dgm:pt>
    <dgm:pt modelId="{9C4306B2-6873-C04A-82D6-3EB64F31486E}" type="parTrans" cxnId="{8D276194-E9C9-BE46-8766-7373106C2C8A}">
      <dgm:prSet/>
      <dgm:spPr/>
      <dgm:t>
        <a:bodyPr/>
        <a:lstStyle/>
        <a:p>
          <a:endParaRPr lang="en-GB"/>
        </a:p>
      </dgm:t>
    </dgm:pt>
    <dgm:pt modelId="{097CBC83-D721-714A-B926-8E7E0B33D214}" type="sibTrans" cxnId="{8D276194-E9C9-BE46-8766-7373106C2C8A}">
      <dgm:prSet/>
      <dgm:spPr/>
      <dgm:t>
        <a:bodyPr/>
        <a:lstStyle/>
        <a:p>
          <a:endParaRPr lang="en-GB"/>
        </a:p>
      </dgm:t>
    </dgm:pt>
    <dgm:pt modelId="{6F0A0125-EBE8-3649-92CD-1D49605EFED7}" type="pres">
      <dgm:prSet presAssocID="{FE8616B8-DACB-1748-A861-55C4B1842031}" presName="linearFlow" presStyleCnt="0">
        <dgm:presLayoutVars>
          <dgm:dir/>
          <dgm:animLvl val="lvl"/>
          <dgm:resizeHandles val="exact"/>
        </dgm:presLayoutVars>
      </dgm:prSet>
      <dgm:spPr/>
    </dgm:pt>
    <dgm:pt modelId="{1F0DF321-016A-A942-A359-93AC8C192C38}" type="pres">
      <dgm:prSet presAssocID="{05297E23-543D-E842-AF05-65ED5A43DDFE}" presName="composite" presStyleCnt="0"/>
      <dgm:spPr/>
    </dgm:pt>
    <dgm:pt modelId="{480EE582-DDEA-C040-96F1-A6C736F3156A}" type="pres">
      <dgm:prSet presAssocID="{05297E23-543D-E842-AF05-65ED5A43DDFE}" presName="parentText" presStyleLbl="alignNode1" presStyleIdx="0" presStyleCnt="6">
        <dgm:presLayoutVars>
          <dgm:chMax val="1"/>
          <dgm:bulletEnabled val="1"/>
        </dgm:presLayoutVars>
      </dgm:prSet>
      <dgm:spPr/>
    </dgm:pt>
    <dgm:pt modelId="{AA323851-AA95-614A-B9C9-14BBB40E8513}" type="pres">
      <dgm:prSet presAssocID="{05297E23-543D-E842-AF05-65ED5A43DDFE}" presName="descendantText" presStyleLbl="alignAcc1" presStyleIdx="0" presStyleCnt="6" custLinFactY="-62067" custLinFactNeighborX="0" custLinFactNeighborY="-100000">
        <dgm:presLayoutVars>
          <dgm:bulletEnabled val="1"/>
        </dgm:presLayoutVars>
      </dgm:prSet>
      <dgm:spPr/>
    </dgm:pt>
    <dgm:pt modelId="{19D668E2-3655-244A-9501-EAE82EA6A18D}" type="pres">
      <dgm:prSet presAssocID="{3D54DE6E-15F3-994C-A3B4-E1A9A0A65F10}" presName="sp" presStyleCnt="0"/>
      <dgm:spPr/>
    </dgm:pt>
    <dgm:pt modelId="{1D86B99F-33DA-6B42-A884-894CCD0DF29B}" type="pres">
      <dgm:prSet presAssocID="{2CE3D8D3-2FEC-4D4B-812E-1512F6F5D532}" presName="composite" presStyleCnt="0"/>
      <dgm:spPr/>
    </dgm:pt>
    <dgm:pt modelId="{49897E37-29D6-8F4D-BBBE-CD91BE57CFAB}" type="pres">
      <dgm:prSet presAssocID="{2CE3D8D3-2FEC-4D4B-812E-1512F6F5D532}" presName="parentText" presStyleLbl="alignNode1" presStyleIdx="1" presStyleCnt="6">
        <dgm:presLayoutVars>
          <dgm:chMax val="1"/>
          <dgm:bulletEnabled val="1"/>
        </dgm:presLayoutVars>
      </dgm:prSet>
      <dgm:spPr/>
    </dgm:pt>
    <dgm:pt modelId="{5B08CD6D-D0A1-564C-A9E4-DFBA3AAD4B80}" type="pres">
      <dgm:prSet presAssocID="{2CE3D8D3-2FEC-4D4B-812E-1512F6F5D532}" presName="descendantText" presStyleLbl="alignAcc1" presStyleIdx="1" presStyleCnt="6">
        <dgm:presLayoutVars>
          <dgm:bulletEnabled val="1"/>
        </dgm:presLayoutVars>
      </dgm:prSet>
      <dgm:spPr/>
    </dgm:pt>
    <dgm:pt modelId="{C858EB75-B7D6-7848-AE48-823587F0B34D}" type="pres">
      <dgm:prSet presAssocID="{7B4EF5E4-2CDF-D94E-B79F-AF185CCA66E8}" presName="sp" presStyleCnt="0"/>
      <dgm:spPr/>
    </dgm:pt>
    <dgm:pt modelId="{B3E4DED9-89FE-8448-8E96-1EE8C6D08B67}" type="pres">
      <dgm:prSet presAssocID="{893CE6E6-6A0B-6F4F-9616-7584EB65E3C6}" presName="composite" presStyleCnt="0"/>
      <dgm:spPr/>
    </dgm:pt>
    <dgm:pt modelId="{5D9BF8B7-DD74-694C-A26C-605DA11FE019}" type="pres">
      <dgm:prSet presAssocID="{893CE6E6-6A0B-6F4F-9616-7584EB65E3C6}" presName="parentText" presStyleLbl="alignNode1" presStyleIdx="2" presStyleCnt="6">
        <dgm:presLayoutVars>
          <dgm:chMax val="1"/>
          <dgm:bulletEnabled val="1"/>
        </dgm:presLayoutVars>
      </dgm:prSet>
      <dgm:spPr/>
    </dgm:pt>
    <dgm:pt modelId="{93D84C0A-276D-614B-B1CD-CFA179AF6119}" type="pres">
      <dgm:prSet presAssocID="{893CE6E6-6A0B-6F4F-9616-7584EB65E3C6}" presName="descendantText" presStyleLbl="alignAcc1" presStyleIdx="2" presStyleCnt="6">
        <dgm:presLayoutVars>
          <dgm:bulletEnabled val="1"/>
        </dgm:presLayoutVars>
      </dgm:prSet>
      <dgm:spPr/>
    </dgm:pt>
    <dgm:pt modelId="{DB5C2990-6F5A-8845-961B-A7C20EE495F8}" type="pres">
      <dgm:prSet presAssocID="{ADC306BC-6E71-104A-BDC0-0315341C3233}" presName="sp" presStyleCnt="0"/>
      <dgm:spPr/>
    </dgm:pt>
    <dgm:pt modelId="{FC7887DA-A7BE-5747-974A-55BC3FAA1F56}" type="pres">
      <dgm:prSet presAssocID="{82F58B07-E1CD-8F49-A96E-A64947808D73}" presName="composite" presStyleCnt="0"/>
      <dgm:spPr/>
    </dgm:pt>
    <dgm:pt modelId="{8785FB48-7CB9-1A45-933C-134AE854CF1B}" type="pres">
      <dgm:prSet presAssocID="{82F58B07-E1CD-8F49-A96E-A64947808D73}" presName="parentText" presStyleLbl="alignNode1" presStyleIdx="3" presStyleCnt="6">
        <dgm:presLayoutVars>
          <dgm:chMax val="1"/>
          <dgm:bulletEnabled val="1"/>
        </dgm:presLayoutVars>
      </dgm:prSet>
      <dgm:spPr/>
    </dgm:pt>
    <dgm:pt modelId="{28D9947B-ACC9-6540-9DFE-13A6945D2DDD}" type="pres">
      <dgm:prSet presAssocID="{82F58B07-E1CD-8F49-A96E-A64947808D73}" presName="descendantText" presStyleLbl="alignAcc1" presStyleIdx="3" presStyleCnt="6">
        <dgm:presLayoutVars>
          <dgm:bulletEnabled val="1"/>
        </dgm:presLayoutVars>
      </dgm:prSet>
      <dgm:spPr/>
    </dgm:pt>
    <dgm:pt modelId="{2A0F7553-EB05-6D40-B7F1-27D25A51894E}" type="pres">
      <dgm:prSet presAssocID="{7993CD77-4313-824F-A06A-10EF2EBD43F0}" presName="sp" presStyleCnt="0"/>
      <dgm:spPr/>
    </dgm:pt>
    <dgm:pt modelId="{690DA216-0F05-114D-98B2-AC1AF03515D9}" type="pres">
      <dgm:prSet presAssocID="{6C43C5F2-F1D1-C943-8C55-DB99B2B6295B}" presName="composite" presStyleCnt="0"/>
      <dgm:spPr/>
    </dgm:pt>
    <dgm:pt modelId="{5466D084-F444-8940-A0C2-C467C91763F0}" type="pres">
      <dgm:prSet presAssocID="{6C43C5F2-F1D1-C943-8C55-DB99B2B6295B}" presName="parentText" presStyleLbl="alignNode1" presStyleIdx="4" presStyleCnt="6">
        <dgm:presLayoutVars>
          <dgm:chMax val="1"/>
          <dgm:bulletEnabled val="1"/>
        </dgm:presLayoutVars>
      </dgm:prSet>
      <dgm:spPr/>
    </dgm:pt>
    <dgm:pt modelId="{61FE0EE6-27D5-AB49-924B-6A7EECD40946}" type="pres">
      <dgm:prSet presAssocID="{6C43C5F2-F1D1-C943-8C55-DB99B2B6295B}" presName="descendantText" presStyleLbl="alignAcc1" presStyleIdx="4" presStyleCnt="6">
        <dgm:presLayoutVars>
          <dgm:bulletEnabled val="1"/>
        </dgm:presLayoutVars>
      </dgm:prSet>
      <dgm:spPr/>
    </dgm:pt>
    <dgm:pt modelId="{74D3C764-CC1A-8749-B038-D6FC1019B463}" type="pres">
      <dgm:prSet presAssocID="{0E85708D-DCFA-B84A-8B4D-558973C54D65}" presName="sp" presStyleCnt="0"/>
      <dgm:spPr/>
    </dgm:pt>
    <dgm:pt modelId="{B833794F-1455-1C4E-A948-CB98E36B8954}" type="pres">
      <dgm:prSet presAssocID="{4FFEA18C-2B4A-7247-9EFC-BA9F7797E200}" presName="composite" presStyleCnt="0"/>
      <dgm:spPr/>
    </dgm:pt>
    <dgm:pt modelId="{7D06867D-93B9-F043-9F96-449FA8D1AA03}" type="pres">
      <dgm:prSet presAssocID="{4FFEA18C-2B4A-7247-9EFC-BA9F7797E200}" presName="parentText" presStyleLbl="alignNode1" presStyleIdx="5" presStyleCnt="6">
        <dgm:presLayoutVars>
          <dgm:chMax val="1"/>
          <dgm:bulletEnabled val="1"/>
        </dgm:presLayoutVars>
      </dgm:prSet>
      <dgm:spPr/>
    </dgm:pt>
    <dgm:pt modelId="{59171AA5-0CD5-114C-B54C-B6C536A8580D}" type="pres">
      <dgm:prSet presAssocID="{4FFEA18C-2B4A-7247-9EFC-BA9F7797E200}" presName="descendantText" presStyleLbl="alignAcc1" presStyleIdx="5" presStyleCnt="6">
        <dgm:presLayoutVars>
          <dgm:bulletEnabled val="1"/>
        </dgm:presLayoutVars>
      </dgm:prSet>
      <dgm:spPr/>
    </dgm:pt>
  </dgm:ptLst>
  <dgm:cxnLst>
    <dgm:cxn modelId="{3688340B-5F15-EE4E-BA28-19C3FCDFCAB3}" type="presOf" srcId="{6892CA06-8E34-C941-B854-CE23F6AD03B3}" destId="{5B08CD6D-D0A1-564C-A9E4-DFBA3AAD4B80}" srcOrd="0" destOrd="0" presId="urn:microsoft.com/office/officeart/2005/8/layout/chevron2"/>
    <dgm:cxn modelId="{2460B00F-7E88-2647-B6B0-93F04518633E}" srcId="{FE8616B8-DACB-1748-A861-55C4B1842031}" destId="{893CE6E6-6A0B-6F4F-9616-7584EB65E3C6}" srcOrd="2" destOrd="0" parTransId="{FE80E180-0BBC-CF44-9207-DA67452120B8}" sibTransId="{ADC306BC-6E71-104A-BDC0-0315341C3233}"/>
    <dgm:cxn modelId="{27F2FA1B-5E90-DD4E-B255-0A358AAD1B95}" srcId="{FE8616B8-DACB-1748-A861-55C4B1842031}" destId="{4FFEA18C-2B4A-7247-9EFC-BA9F7797E200}" srcOrd="5" destOrd="0" parTransId="{A8048B5D-ACD8-2A4E-8BE4-20BD48D807D0}" sibTransId="{1FEC2CE1-C5A3-9047-A303-F252AAD96E0E}"/>
    <dgm:cxn modelId="{AB13251D-FD15-2146-BA64-17302D40AE82}" type="presOf" srcId="{86C8B2F9-DA81-D843-8589-77AE5F71591A}" destId="{28D9947B-ACC9-6540-9DFE-13A6945D2DDD}" srcOrd="0" destOrd="0" presId="urn:microsoft.com/office/officeart/2005/8/layout/chevron2"/>
    <dgm:cxn modelId="{44968F20-EFF0-4043-BAFE-A3CF32B22D4E}" srcId="{893CE6E6-6A0B-6F4F-9616-7584EB65E3C6}" destId="{FB1425AE-FFCE-4D4B-9EB4-A4DD9CA40C3A}" srcOrd="0" destOrd="0" parTransId="{C575FD34-A9A4-9043-BDE1-33BA41624835}" sibTransId="{417AD53D-1762-234E-8498-E4A2A371DD87}"/>
    <dgm:cxn modelId="{4AED0A40-6428-AD4D-AE12-6AD9430B21E5}" type="presOf" srcId="{FE8616B8-DACB-1748-A861-55C4B1842031}" destId="{6F0A0125-EBE8-3649-92CD-1D49605EFED7}" srcOrd="0" destOrd="0" presId="urn:microsoft.com/office/officeart/2005/8/layout/chevron2"/>
    <dgm:cxn modelId="{4F89AC41-4FA3-F742-928A-F8CFA217284F}" type="presOf" srcId="{05297E23-543D-E842-AF05-65ED5A43DDFE}" destId="{480EE582-DDEA-C040-96F1-A6C736F3156A}" srcOrd="0" destOrd="0" presId="urn:microsoft.com/office/officeart/2005/8/layout/chevron2"/>
    <dgm:cxn modelId="{973F7E43-A37C-4447-97E6-5DB27524714A}" type="presOf" srcId="{5FA4F2F3-36D5-644E-A522-86420CC45FB9}" destId="{59171AA5-0CD5-114C-B54C-B6C536A8580D}" srcOrd="0" destOrd="0" presId="urn:microsoft.com/office/officeart/2005/8/layout/chevron2"/>
    <dgm:cxn modelId="{70DCE145-E2E1-284E-A726-529CCD3D6415}" srcId="{FE8616B8-DACB-1748-A861-55C4B1842031}" destId="{2CE3D8D3-2FEC-4D4B-812E-1512F6F5D532}" srcOrd="1" destOrd="0" parTransId="{EAEAF0D6-20FD-124B-BDB3-5F5F04A36930}" sibTransId="{7B4EF5E4-2CDF-D94E-B79F-AF185CCA66E8}"/>
    <dgm:cxn modelId="{29389F50-3F8C-6045-BCEA-1F04F10596C3}" type="presOf" srcId="{893CE6E6-6A0B-6F4F-9616-7584EB65E3C6}" destId="{5D9BF8B7-DD74-694C-A26C-605DA11FE019}" srcOrd="0" destOrd="0" presId="urn:microsoft.com/office/officeart/2005/8/layout/chevron2"/>
    <dgm:cxn modelId="{19DDCF58-B488-DF4A-8239-2E5C7696163E}" type="presOf" srcId="{FB1425AE-FFCE-4D4B-9EB4-A4DD9CA40C3A}" destId="{93D84C0A-276D-614B-B1CD-CFA179AF6119}" srcOrd="0" destOrd="0" presId="urn:microsoft.com/office/officeart/2005/8/layout/chevron2"/>
    <dgm:cxn modelId="{F73C7181-3FF4-8346-BF2E-385EB8CA09FC}" type="presOf" srcId="{82F58B07-E1CD-8F49-A96E-A64947808D73}" destId="{8785FB48-7CB9-1A45-933C-134AE854CF1B}" srcOrd="0" destOrd="0" presId="urn:microsoft.com/office/officeart/2005/8/layout/chevron2"/>
    <dgm:cxn modelId="{E5B64493-083F-044F-98FA-F4C1528D84F1}" srcId="{6C43C5F2-F1D1-C943-8C55-DB99B2B6295B}" destId="{93E3DD2E-2B6A-1646-9E80-65DAA284BA41}" srcOrd="0" destOrd="0" parTransId="{90723F2E-674C-BF44-B636-27900E40260C}" sibTransId="{3429FDE8-EC0F-594D-ACC1-413135FC12BC}"/>
    <dgm:cxn modelId="{8D276194-E9C9-BE46-8766-7373106C2C8A}" srcId="{4FFEA18C-2B4A-7247-9EFC-BA9F7797E200}" destId="{5FA4F2F3-36D5-644E-A522-86420CC45FB9}" srcOrd="0" destOrd="0" parTransId="{9C4306B2-6873-C04A-82D6-3EB64F31486E}" sibTransId="{097CBC83-D721-714A-B926-8E7E0B33D214}"/>
    <dgm:cxn modelId="{1377CB96-A3AD-674A-957C-FA0E4054B4A6}" srcId="{FE8616B8-DACB-1748-A861-55C4B1842031}" destId="{82F58B07-E1CD-8F49-A96E-A64947808D73}" srcOrd="3" destOrd="0" parTransId="{33D7DC32-4B0B-194E-8637-96EE4F263723}" sibTransId="{7993CD77-4313-824F-A06A-10EF2EBD43F0}"/>
    <dgm:cxn modelId="{E0F4729B-7281-1643-BD6A-0BE57DE376A5}" srcId="{05297E23-543D-E842-AF05-65ED5A43DDFE}" destId="{C0FCD9B1-E6AA-4D43-A27B-510A12B15DEE}" srcOrd="0" destOrd="0" parTransId="{E0328993-1416-1745-90B4-D510E12B0D78}" sibTransId="{0CE494BF-2920-2C47-BAAB-2FE197B02FAF}"/>
    <dgm:cxn modelId="{ADE8BBA3-6EF5-9042-A6E3-EF30F9FC54D1}" srcId="{82F58B07-E1CD-8F49-A96E-A64947808D73}" destId="{86C8B2F9-DA81-D843-8589-77AE5F71591A}" srcOrd="0" destOrd="0" parTransId="{82111988-D43F-E342-A8C1-3391EF327982}" sibTransId="{7211B72A-1EA0-FE44-9FBC-648EEEF1E23F}"/>
    <dgm:cxn modelId="{EAC504B5-BF14-C944-B576-FB185B9FAA9C}" type="presOf" srcId="{C0FCD9B1-E6AA-4D43-A27B-510A12B15DEE}" destId="{AA323851-AA95-614A-B9C9-14BBB40E8513}" srcOrd="0" destOrd="0" presId="urn:microsoft.com/office/officeart/2005/8/layout/chevron2"/>
    <dgm:cxn modelId="{22AA9CC6-0AC3-0F4A-AE20-5F342806A64E}" srcId="{FE8616B8-DACB-1748-A861-55C4B1842031}" destId="{6C43C5F2-F1D1-C943-8C55-DB99B2B6295B}" srcOrd="4" destOrd="0" parTransId="{5461D803-C2FC-AE40-A617-A41BBCCDD828}" sibTransId="{0E85708D-DCFA-B84A-8B4D-558973C54D65}"/>
    <dgm:cxn modelId="{602435C9-556D-FF4F-9019-1897A29ED913}" type="presOf" srcId="{4FFEA18C-2B4A-7247-9EFC-BA9F7797E200}" destId="{7D06867D-93B9-F043-9F96-449FA8D1AA03}" srcOrd="0" destOrd="0" presId="urn:microsoft.com/office/officeart/2005/8/layout/chevron2"/>
    <dgm:cxn modelId="{CA505BCC-8020-CD40-8B9B-276787AAD7C2}" srcId="{FE8616B8-DACB-1748-A861-55C4B1842031}" destId="{05297E23-543D-E842-AF05-65ED5A43DDFE}" srcOrd="0" destOrd="0" parTransId="{17146261-4C63-7E43-93C2-7E9268572938}" sibTransId="{3D54DE6E-15F3-994C-A3B4-E1A9A0A65F10}"/>
    <dgm:cxn modelId="{7241A9D8-EA47-4C41-84C1-EF68B4ABB0D6}" type="presOf" srcId="{93E3DD2E-2B6A-1646-9E80-65DAA284BA41}" destId="{61FE0EE6-27D5-AB49-924B-6A7EECD40946}" srcOrd="0" destOrd="0" presId="urn:microsoft.com/office/officeart/2005/8/layout/chevron2"/>
    <dgm:cxn modelId="{CB79B4D9-9E36-B748-8BC2-C48EEE9AA1FC}" srcId="{2CE3D8D3-2FEC-4D4B-812E-1512F6F5D532}" destId="{6892CA06-8E34-C941-B854-CE23F6AD03B3}" srcOrd="0" destOrd="0" parTransId="{08AA1888-7ED7-AF49-8389-C313D52DE6B8}" sibTransId="{AC084891-00E9-FE49-983E-E96297F33534}"/>
    <dgm:cxn modelId="{561997FB-A393-3A43-9DB4-7CD5D0696AA8}" type="presOf" srcId="{6C43C5F2-F1D1-C943-8C55-DB99B2B6295B}" destId="{5466D084-F444-8940-A0C2-C467C91763F0}" srcOrd="0" destOrd="0" presId="urn:microsoft.com/office/officeart/2005/8/layout/chevron2"/>
    <dgm:cxn modelId="{CD581CFF-8FEF-4342-8C66-8C7859D6F45B}" type="presOf" srcId="{2CE3D8D3-2FEC-4D4B-812E-1512F6F5D532}" destId="{49897E37-29D6-8F4D-BBBE-CD91BE57CFAB}" srcOrd="0" destOrd="0" presId="urn:microsoft.com/office/officeart/2005/8/layout/chevron2"/>
    <dgm:cxn modelId="{520BFE8F-DF09-2D46-83A1-38FBE9397267}" type="presParOf" srcId="{6F0A0125-EBE8-3649-92CD-1D49605EFED7}" destId="{1F0DF321-016A-A942-A359-93AC8C192C38}" srcOrd="0" destOrd="0" presId="urn:microsoft.com/office/officeart/2005/8/layout/chevron2"/>
    <dgm:cxn modelId="{04F2133D-55A3-964D-B000-2D19F8259D39}" type="presParOf" srcId="{1F0DF321-016A-A942-A359-93AC8C192C38}" destId="{480EE582-DDEA-C040-96F1-A6C736F3156A}" srcOrd="0" destOrd="0" presId="urn:microsoft.com/office/officeart/2005/8/layout/chevron2"/>
    <dgm:cxn modelId="{1783D90C-70CC-2A4C-88D6-7AAB5B7E166F}" type="presParOf" srcId="{1F0DF321-016A-A942-A359-93AC8C192C38}" destId="{AA323851-AA95-614A-B9C9-14BBB40E8513}" srcOrd="1" destOrd="0" presId="urn:microsoft.com/office/officeart/2005/8/layout/chevron2"/>
    <dgm:cxn modelId="{38249476-FC9F-6D4E-AE78-4399570229B2}" type="presParOf" srcId="{6F0A0125-EBE8-3649-92CD-1D49605EFED7}" destId="{19D668E2-3655-244A-9501-EAE82EA6A18D}" srcOrd="1" destOrd="0" presId="urn:microsoft.com/office/officeart/2005/8/layout/chevron2"/>
    <dgm:cxn modelId="{E2B79D8C-D785-9141-91EE-AE6B49B2FD6E}" type="presParOf" srcId="{6F0A0125-EBE8-3649-92CD-1D49605EFED7}" destId="{1D86B99F-33DA-6B42-A884-894CCD0DF29B}" srcOrd="2" destOrd="0" presId="urn:microsoft.com/office/officeart/2005/8/layout/chevron2"/>
    <dgm:cxn modelId="{19B81C48-C964-3E4B-B18F-C13D67180D29}" type="presParOf" srcId="{1D86B99F-33DA-6B42-A884-894CCD0DF29B}" destId="{49897E37-29D6-8F4D-BBBE-CD91BE57CFAB}" srcOrd="0" destOrd="0" presId="urn:microsoft.com/office/officeart/2005/8/layout/chevron2"/>
    <dgm:cxn modelId="{3923BF67-770A-3E48-A4E3-A354CA3E6AE9}" type="presParOf" srcId="{1D86B99F-33DA-6B42-A884-894CCD0DF29B}" destId="{5B08CD6D-D0A1-564C-A9E4-DFBA3AAD4B80}" srcOrd="1" destOrd="0" presId="urn:microsoft.com/office/officeart/2005/8/layout/chevron2"/>
    <dgm:cxn modelId="{E10967AF-CB4F-564A-B8FD-6EFBC2D010B7}" type="presParOf" srcId="{6F0A0125-EBE8-3649-92CD-1D49605EFED7}" destId="{C858EB75-B7D6-7848-AE48-823587F0B34D}" srcOrd="3" destOrd="0" presId="urn:microsoft.com/office/officeart/2005/8/layout/chevron2"/>
    <dgm:cxn modelId="{6F3A2BB1-C672-8B4D-B4CC-4B0372DC64FC}" type="presParOf" srcId="{6F0A0125-EBE8-3649-92CD-1D49605EFED7}" destId="{B3E4DED9-89FE-8448-8E96-1EE8C6D08B67}" srcOrd="4" destOrd="0" presId="urn:microsoft.com/office/officeart/2005/8/layout/chevron2"/>
    <dgm:cxn modelId="{510F791C-71E9-EF4A-BA9E-41F6E0E915D2}" type="presParOf" srcId="{B3E4DED9-89FE-8448-8E96-1EE8C6D08B67}" destId="{5D9BF8B7-DD74-694C-A26C-605DA11FE019}" srcOrd="0" destOrd="0" presId="urn:microsoft.com/office/officeart/2005/8/layout/chevron2"/>
    <dgm:cxn modelId="{1CFEAEAB-09B2-5A41-A405-D9998E0B1424}" type="presParOf" srcId="{B3E4DED9-89FE-8448-8E96-1EE8C6D08B67}" destId="{93D84C0A-276D-614B-B1CD-CFA179AF6119}" srcOrd="1" destOrd="0" presId="urn:microsoft.com/office/officeart/2005/8/layout/chevron2"/>
    <dgm:cxn modelId="{818D048A-8146-2A4B-ADD2-53360E58F62B}" type="presParOf" srcId="{6F0A0125-EBE8-3649-92CD-1D49605EFED7}" destId="{DB5C2990-6F5A-8845-961B-A7C20EE495F8}" srcOrd="5" destOrd="0" presId="urn:microsoft.com/office/officeart/2005/8/layout/chevron2"/>
    <dgm:cxn modelId="{DF9C2091-2BEE-4B49-A7FA-77ED100CB863}" type="presParOf" srcId="{6F0A0125-EBE8-3649-92CD-1D49605EFED7}" destId="{FC7887DA-A7BE-5747-974A-55BC3FAA1F56}" srcOrd="6" destOrd="0" presId="urn:microsoft.com/office/officeart/2005/8/layout/chevron2"/>
    <dgm:cxn modelId="{C285A2E6-9458-EF49-AF23-4C105CC61E19}" type="presParOf" srcId="{FC7887DA-A7BE-5747-974A-55BC3FAA1F56}" destId="{8785FB48-7CB9-1A45-933C-134AE854CF1B}" srcOrd="0" destOrd="0" presId="urn:microsoft.com/office/officeart/2005/8/layout/chevron2"/>
    <dgm:cxn modelId="{FFDD8975-DB89-F04B-8E69-A208FB445E3A}" type="presParOf" srcId="{FC7887DA-A7BE-5747-974A-55BC3FAA1F56}" destId="{28D9947B-ACC9-6540-9DFE-13A6945D2DDD}" srcOrd="1" destOrd="0" presId="urn:microsoft.com/office/officeart/2005/8/layout/chevron2"/>
    <dgm:cxn modelId="{3D4E8A18-6A74-6E46-B6F7-5EC21BC1730D}" type="presParOf" srcId="{6F0A0125-EBE8-3649-92CD-1D49605EFED7}" destId="{2A0F7553-EB05-6D40-B7F1-27D25A51894E}" srcOrd="7" destOrd="0" presId="urn:microsoft.com/office/officeart/2005/8/layout/chevron2"/>
    <dgm:cxn modelId="{610DDC8E-B5AB-5445-9623-9455E3026368}" type="presParOf" srcId="{6F0A0125-EBE8-3649-92CD-1D49605EFED7}" destId="{690DA216-0F05-114D-98B2-AC1AF03515D9}" srcOrd="8" destOrd="0" presId="urn:microsoft.com/office/officeart/2005/8/layout/chevron2"/>
    <dgm:cxn modelId="{016081D7-799C-E84D-8E3A-65F50A577AEF}" type="presParOf" srcId="{690DA216-0F05-114D-98B2-AC1AF03515D9}" destId="{5466D084-F444-8940-A0C2-C467C91763F0}" srcOrd="0" destOrd="0" presId="urn:microsoft.com/office/officeart/2005/8/layout/chevron2"/>
    <dgm:cxn modelId="{1FA8E841-1399-2540-B8C5-E20C22C1EADB}" type="presParOf" srcId="{690DA216-0F05-114D-98B2-AC1AF03515D9}" destId="{61FE0EE6-27D5-AB49-924B-6A7EECD40946}" srcOrd="1" destOrd="0" presId="urn:microsoft.com/office/officeart/2005/8/layout/chevron2"/>
    <dgm:cxn modelId="{31C964D0-3D4D-934A-82FD-F2D2300D4DA1}" type="presParOf" srcId="{6F0A0125-EBE8-3649-92CD-1D49605EFED7}" destId="{74D3C764-CC1A-8749-B038-D6FC1019B463}" srcOrd="9" destOrd="0" presId="urn:microsoft.com/office/officeart/2005/8/layout/chevron2"/>
    <dgm:cxn modelId="{882E3C06-7A42-EE42-8857-D9C4D8F0E172}" type="presParOf" srcId="{6F0A0125-EBE8-3649-92CD-1D49605EFED7}" destId="{B833794F-1455-1C4E-A948-CB98E36B8954}" srcOrd="10" destOrd="0" presId="urn:microsoft.com/office/officeart/2005/8/layout/chevron2"/>
    <dgm:cxn modelId="{FE1B170F-962D-9148-BD29-020AF9FD7111}" type="presParOf" srcId="{B833794F-1455-1C4E-A948-CB98E36B8954}" destId="{7D06867D-93B9-F043-9F96-449FA8D1AA03}" srcOrd="0" destOrd="0" presId="urn:microsoft.com/office/officeart/2005/8/layout/chevron2"/>
    <dgm:cxn modelId="{EEBA7182-D221-2A4D-8D25-A45D0313F54F}" type="presParOf" srcId="{B833794F-1455-1C4E-A948-CB98E36B8954}" destId="{59171AA5-0CD5-114C-B54C-B6C536A8580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8616B8-DACB-1748-A861-55C4B1842031}"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GB"/>
        </a:p>
      </dgm:t>
    </dgm:pt>
    <dgm:pt modelId="{05297E23-543D-E842-AF05-65ED5A43DDFE}">
      <dgm:prSet phldrT="[Text]"/>
      <dgm:spPr>
        <a:solidFill>
          <a:srgbClr val="197C7D"/>
        </a:solidFill>
      </dgm:spPr>
      <dgm:t>
        <a:bodyPr anchor="ctr" anchorCtr="1"/>
        <a:lstStyle/>
        <a:p>
          <a:r>
            <a:rPr lang="en-GB" dirty="0"/>
            <a:t>7</a:t>
          </a:r>
        </a:p>
      </dgm:t>
    </dgm:pt>
    <dgm:pt modelId="{17146261-4C63-7E43-93C2-7E9268572938}" type="parTrans" cxnId="{CA505BCC-8020-CD40-8B9B-276787AAD7C2}">
      <dgm:prSet/>
      <dgm:spPr/>
      <dgm:t>
        <a:bodyPr/>
        <a:lstStyle/>
        <a:p>
          <a:endParaRPr lang="en-GB"/>
        </a:p>
      </dgm:t>
    </dgm:pt>
    <dgm:pt modelId="{3D54DE6E-15F3-994C-A3B4-E1A9A0A65F10}" type="sibTrans" cxnId="{CA505BCC-8020-CD40-8B9B-276787AAD7C2}">
      <dgm:prSet/>
      <dgm:spPr/>
      <dgm:t>
        <a:bodyPr/>
        <a:lstStyle/>
        <a:p>
          <a:endParaRPr lang="en-GB"/>
        </a:p>
      </dgm:t>
    </dgm:pt>
    <dgm:pt modelId="{C0FCD9B1-E6AA-4D43-A27B-510A12B15DEE}">
      <dgm:prSet phldrT="[Text]"/>
      <dgm:spPr/>
      <dgm:t>
        <a:bodyPr/>
        <a:lstStyle/>
        <a:p>
          <a:pPr>
            <a:buNone/>
          </a:pPr>
          <a:r>
            <a:rPr lang="en-AU" dirty="0">
              <a:solidFill>
                <a:srgbClr val="083A42"/>
              </a:solidFill>
            </a:rPr>
            <a:t>Enter onsite renewable energy details (if applicable)</a:t>
          </a:r>
          <a:endParaRPr lang="en-GB" dirty="0"/>
        </a:p>
      </dgm:t>
    </dgm:pt>
    <dgm:pt modelId="{E0328993-1416-1745-90B4-D510E12B0D78}" type="parTrans" cxnId="{E0F4729B-7281-1643-BD6A-0BE57DE376A5}">
      <dgm:prSet/>
      <dgm:spPr/>
      <dgm:t>
        <a:bodyPr/>
        <a:lstStyle/>
        <a:p>
          <a:endParaRPr lang="en-GB"/>
        </a:p>
      </dgm:t>
    </dgm:pt>
    <dgm:pt modelId="{0CE494BF-2920-2C47-BAAB-2FE197B02FAF}" type="sibTrans" cxnId="{E0F4729B-7281-1643-BD6A-0BE57DE376A5}">
      <dgm:prSet/>
      <dgm:spPr/>
      <dgm:t>
        <a:bodyPr/>
        <a:lstStyle/>
        <a:p>
          <a:endParaRPr lang="en-GB"/>
        </a:p>
      </dgm:t>
    </dgm:pt>
    <dgm:pt modelId="{2CE3D8D3-2FEC-4D4B-812E-1512F6F5D532}">
      <dgm:prSet phldrT="[Text]"/>
      <dgm:spPr>
        <a:solidFill>
          <a:srgbClr val="197C7D"/>
        </a:solidFill>
      </dgm:spPr>
      <dgm:t>
        <a:bodyPr/>
        <a:lstStyle/>
        <a:p>
          <a:r>
            <a:rPr lang="en-GB" dirty="0"/>
            <a:t>8</a:t>
          </a:r>
        </a:p>
      </dgm:t>
    </dgm:pt>
    <dgm:pt modelId="{EAEAF0D6-20FD-124B-BDB3-5F5F04A36930}" type="parTrans" cxnId="{70DCE145-E2E1-284E-A726-529CCD3D6415}">
      <dgm:prSet/>
      <dgm:spPr/>
      <dgm:t>
        <a:bodyPr/>
        <a:lstStyle/>
        <a:p>
          <a:endParaRPr lang="en-GB"/>
        </a:p>
      </dgm:t>
    </dgm:pt>
    <dgm:pt modelId="{7B4EF5E4-2CDF-D94E-B79F-AF185CCA66E8}" type="sibTrans" cxnId="{70DCE145-E2E1-284E-A726-529CCD3D6415}">
      <dgm:prSet/>
      <dgm:spPr/>
      <dgm:t>
        <a:bodyPr/>
        <a:lstStyle/>
        <a:p>
          <a:endParaRPr lang="en-GB"/>
        </a:p>
      </dgm:t>
    </dgm:pt>
    <dgm:pt modelId="{6892CA06-8E34-C941-B854-CE23F6AD03B3}">
      <dgm:prSet phldrT="[Text]"/>
      <dgm:spPr/>
      <dgm:t>
        <a:bodyPr/>
        <a:lstStyle/>
        <a:p>
          <a:pPr>
            <a:buNone/>
          </a:pPr>
          <a:r>
            <a:rPr lang="en-AU" dirty="0">
              <a:solidFill>
                <a:srgbClr val="083A42"/>
              </a:solidFill>
            </a:rPr>
            <a:t>Enter onsite energy storage details (if applicable)</a:t>
          </a:r>
          <a:endParaRPr lang="en-GB" dirty="0"/>
        </a:p>
      </dgm:t>
    </dgm:pt>
    <dgm:pt modelId="{08AA1888-7ED7-AF49-8389-C313D52DE6B8}" type="parTrans" cxnId="{CB79B4D9-9E36-B748-8BC2-C48EEE9AA1FC}">
      <dgm:prSet/>
      <dgm:spPr/>
      <dgm:t>
        <a:bodyPr/>
        <a:lstStyle/>
        <a:p>
          <a:endParaRPr lang="en-GB"/>
        </a:p>
      </dgm:t>
    </dgm:pt>
    <dgm:pt modelId="{AC084891-00E9-FE49-983E-E96297F33534}" type="sibTrans" cxnId="{CB79B4D9-9E36-B748-8BC2-C48EEE9AA1FC}">
      <dgm:prSet/>
      <dgm:spPr/>
      <dgm:t>
        <a:bodyPr/>
        <a:lstStyle/>
        <a:p>
          <a:endParaRPr lang="en-GB"/>
        </a:p>
      </dgm:t>
    </dgm:pt>
    <dgm:pt modelId="{893CE6E6-6A0B-6F4F-9616-7584EB65E3C6}">
      <dgm:prSet phldrT="[Text]"/>
      <dgm:spPr>
        <a:solidFill>
          <a:srgbClr val="197C7D"/>
        </a:solidFill>
      </dgm:spPr>
      <dgm:t>
        <a:bodyPr/>
        <a:lstStyle/>
        <a:p>
          <a:r>
            <a:rPr lang="en-GB" dirty="0"/>
            <a:t>9</a:t>
          </a:r>
        </a:p>
      </dgm:t>
    </dgm:pt>
    <dgm:pt modelId="{FE80E180-0BBC-CF44-9207-DA67452120B8}" type="parTrans" cxnId="{2460B00F-7E88-2647-B6B0-93F04518633E}">
      <dgm:prSet/>
      <dgm:spPr/>
      <dgm:t>
        <a:bodyPr/>
        <a:lstStyle/>
        <a:p>
          <a:endParaRPr lang="en-GB"/>
        </a:p>
      </dgm:t>
    </dgm:pt>
    <dgm:pt modelId="{ADC306BC-6E71-104A-BDC0-0315341C3233}" type="sibTrans" cxnId="{2460B00F-7E88-2647-B6B0-93F04518633E}">
      <dgm:prSet/>
      <dgm:spPr/>
      <dgm:t>
        <a:bodyPr/>
        <a:lstStyle/>
        <a:p>
          <a:endParaRPr lang="en-GB"/>
        </a:p>
      </dgm:t>
    </dgm:pt>
    <dgm:pt modelId="{FB1425AE-FFCE-4D4B-9EB4-A4DD9CA40C3A}">
      <dgm:prSet phldrT="[Text]"/>
      <dgm:spPr/>
      <dgm:t>
        <a:bodyPr/>
        <a:lstStyle/>
        <a:p>
          <a:pPr>
            <a:buNone/>
          </a:pPr>
          <a:r>
            <a:rPr lang="en-AU" dirty="0">
              <a:solidFill>
                <a:srgbClr val="083A42"/>
              </a:solidFill>
            </a:rPr>
            <a:t>Other notes and considerations</a:t>
          </a:r>
          <a:endParaRPr lang="en-GB" dirty="0"/>
        </a:p>
      </dgm:t>
    </dgm:pt>
    <dgm:pt modelId="{C575FD34-A9A4-9043-BDE1-33BA41624835}" type="parTrans" cxnId="{44968F20-EFF0-4043-BAFE-A3CF32B22D4E}">
      <dgm:prSet/>
      <dgm:spPr/>
      <dgm:t>
        <a:bodyPr/>
        <a:lstStyle/>
        <a:p>
          <a:endParaRPr lang="en-GB"/>
        </a:p>
      </dgm:t>
    </dgm:pt>
    <dgm:pt modelId="{417AD53D-1762-234E-8498-E4A2A371DD87}" type="sibTrans" cxnId="{44968F20-EFF0-4043-BAFE-A3CF32B22D4E}">
      <dgm:prSet/>
      <dgm:spPr/>
      <dgm:t>
        <a:bodyPr/>
        <a:lstStyle/>
        <a:p>
          <a:endParaRPr lang="en-GB"/>
        </a:p>
      </dgm:t>
    </dgm:pt>
    <dgm:pt modelId="{82F58B07-E1CD-8F49-A96E-A64947808D73}">
      <dgm:prSet phldrT="[Text]"/>
      <dgm:spPr>
        <a:solidFill>
          <a:srgbClr val="197C7D"/>
        </a:solidFill>
      </dgm:spPr>
      <dgm:t>
        <a:bodyPr/>
        <a:lstStyle/>
        <a:p>
          <a:r>
            <a:rPr lang="en-GB" dirty="0"/>
            <a:t>10</a:t>
          </a:r>
        </a:p>
      </dgm:t>
    </dgm:pt>
    <dgm:pt modelId="{33D7DC32-4B0B-194E-8637-96EE4F263723}" type="parTrans" cxnId="{1377CB96-A3AD-674A-957C-FA0E4054B4A6}">
      <dgm:prSet/>
      <dgm:spPr/>
      <dgm:t>
        <a:bodyPr/>
        <a:lstStyle/>
        <a:p>
          <a:endParaRPr lang="en-GB"/>
        </a:p>
      </dgm:t>
    </dgm:pt>
    <dgm:pt modelId="{7993CD77-4313-824F-A06A-10EF2EBD43F0}" type="sibTrans" cxnId="{1377CB96-A3AD-674A-957C-FA0E4054B4A6}">
      <dgm:prSet/>
      <dgm:spPr/>
      <dgm:t>
        <a:bodyPr/>
        <a:lstStyle/>
        <a:p>
          <a:endParaRPr lang="en-GB"/>
        </a:p>
      </dgm:t>
    </dgm:pt>
    <dgm:pt modelId="{86C8B2F9-DA81-D843-8589-77AE5F71591A}">
      <dgm:prSet phldrT="[Text]"/>
      <dgm:spPr/>
      <dgm:t>
        <a:bodyPr/>
        <a:lstStyle/>
        <a:p>
          <a:pPr>
            <a:buNone/>
          </a:pPr>
          <a:r>
            <a:rPr lang="en-AU" dirty="0">
              <a:solidFill>
                <a:srgbClr val="083A42"/>
              </a:solidFill>
            </a:rPr>
            <a:t>Run the Whole of Home calculation</a:t>
          </a:r>
          <a:endParaRPr lang="en-GB" dirty="0"/>
        </a:p>
      </dgm:t>
    </dgm:pt>
    <dgm:pt modelId="{82111988-D43F-E342-A8C1-3391EF327982}" type="parTrans" cxnId="{ADE8BBA3-6EF5-9042-A6E3-EF30F9FC54D1}">
      <dgm:prSet/>
      <dgm:spPr/>
      <dgm:t>
        <a:bodyPr/>
        <a:lstStyle/>
        <a:p>
          <a:endParaRPr lang="en-GB"/>
        </a:p>
      </dgm:t>
    </dgm:pt>
    <dgm:pt modelId="{7211B72A-1EA0-FE44-9FBC-648EEEF1E23F}" type="sibTrans" cxnId="{ADE8BBA3-6EF5-9042-A6E3-EF30F9FC54D1}">
      <dgm:prSet/>
      <dgm:spPr/>
      <dgm:t>
        <a:bodyPr/>
        <a:lstStyle/>
        <a:p>
          <a:endParaRPr lang="en-GB"/>
        </a:p>
      </dgm:t>
    </dgm:pt>
    <dgm:pt modelId="{6C43C5F2-F1D1-C943-8C55-DB99B2B6295B}">
      <dgm:prSet phldrT="[Text]"/>
      <dgm:spPr>
        <a:solidFill>
          <a:srgbClr val="197C7D"/>
        </a:solidFill>
      </dgm:spPr>
      <dgm:t>
        <a:bodyPr/>
        <a:lstStyle/>
        <a:p>
          <a:r>
            <a:rPr lang="en-GB" dirty="0"/>
            <a:t>11</a:t>
          </a:r>
        </a:p>
      </dgm:t>
    </dgm:pt>
    <dgm:pt modelId="{5461D803-C2FC-AE40-A617-A41BBCCDD828}" type="parTrans" cxnId="{22AA9CC6-0AC3-0F4A-AE20-5F342806A64E}">
      <dgm:prSet/>
      <dgm:spPr/>
      <dgm:t>
        <a:bodyPr/>
        <a:lstStyle/>
        <a:p>
          <a:endParaRPr lang="en-GB"/>
        </a:p>
      </dgm:t>
    </dgm:pt>
    <dgm:pt modelId="{0E85708D-DCFA-B84A-8B4D-558973C54D65}" type="sibTrans" cxnId="{22AA9CC6-0AC3-0F4A-AE20-5F342806A64E}">
      <dgm:prSet/>
      <dgm:spPr/>
      <dgm:t>
        <a:bodyPr/>
        <a:lstStyle/>
        <a:p>
          <a:endParaRPr lang="en-GB"/>
        </a:p>
      </dgm:t>
    </dgm:pt>
    <dgm:pt modelId="{93E3DD2E-2B6A-1646-9E80-65DAA284BA41}">
      <dgm:prSet phldrT="[Text]"/>
      <dgm:spPr/>
      <dgm:t>
        <a:bodyPr/>
        <a:lstStyle/>
        <a:p>
          <a:pPr>
            <a:buNone/>
          </a:pPr>
          <a:r>
            <a:rPr lang="en-AU" dirty="0">
              <a:solidFill>
                <a:srgbClr val="083A42"/>
              </a:solidFill>
            </a:rPr>
            <a:t>Generate the </a:t>
          </a:r>
          <a:r>
            <a:rPr lang="en-AU" dirty="0" err="1">
              <a:solidFill>
                <a:srgbClr val="083A42"/>
              </a:solidFill>
            </a:rPr>
            <a:t>NatHERS</a:t>
          </a:r>
          <a:r>
            <a:rPr lang="en-AU" dirty="0">
              <a:solidFill>
                <a:srgbClr val="083A42"/>
              </a:solidFill>
            </a:rPr>
            <a:t> certificate and mini-certificate (stamp)</a:t>
          </a:r>
          <a:endParaRPr lang="en-GB" dirty="0"/>
        </a:p>
      </dgm:t>
    </dgm:pt>
    <dgm:pt modelId="{90723F2E-674C-BF44-B636-27900E40260C}" type="parTrans" cxnId="{E5B64493-083F-044F-98FA-F4C1528D84F1}">
      <dgm:prSet/>
      <dgm:spPr/>
      <dgm:t>
        <a:bodyPr/>
        <a:lstStyle/>
        <a:p>
          <a:endParaRPr lang="en-GB"/>
        </a:p>
      </dgm:t>
    </dgm:pt>
    <dgm:pt modelId="{3429FDE8-EC0F-594D-ACC1-413135FC12BC}" type="sibTrans" cxnId="{E5B64493-083F-044F-98FA-F4C1528D84F1}">
      <dgm:prSet/>
      <dgm:spPr/>
      <dgm:t>
        <a:bodyPr/>
        <a:lstStyle/>
        <a:p>
          <a:endParaRPr lang="en-GB"/>
        </a:p>
      </dgm:t>
    </dgm:pt>
    <dgm:pt modelId="{4FFEA18C-2B4A-7247-9EFC-BA9F7797E200}">
      <dgm:prSet phldrT="[Text]"/>
      <dgm:spPr>
        <a:solidFill>
          <a:srgbClr val="197C7D"/>
        </a:solidFill>
      </dgm:spPr>
      <dgm:t>
        <a:bodyPr/>
        <a:lstStyle/>
        <a:p>
          <a:r>
            <a:rPr lang="en-GB" dirty="0"/>
            <a:t>12</a:t>
          </a:r>
        </a:p>
      </dgm:t>
    </dgm:pt>
    <dgm:pt modelId="{A8048B5D-ACD8-2A4E-8BE4-20BD48D807D0}" type="parTrans" cxnId="{27F2FA1B-5E90-DD4E-B255-0A358AAD1B95}">
      <dgm:prSet/>
      <dgm:spPr/>
      <dgm:t>
        <a:bodyPr/>
        <a:lstStyle/>
        <a:p>
          <a:endParaRPr lang="en-GB"/>
        </a:p>
      </dgm:t>
    </dgm:pt>
    <dgm:pt modelId="{1FEC2CE1-C5A3-9047-A303-F252AAD96E0E}" type="sibTrans" cxnId="{27F2FA1B-5E90-DD4E-B255-0A358AAD1B95}">
      <dgm:prSet/>
      <dgm:spPr/>
      <dgm:t>
        <a:bodyPr/>
        <a:lstStyle/>
        <a:p>
          <a:endParaRPr lang="en-GB"/>
        </a:p>
      </dgm:t>
    </dgm:pt>
    <dgm:pt modelId="{5FA4F2F3-36D5-644E-A522-86420CC45FB9}">
      <dgm:prSet phldrT="[Text]"/>
      <dgm:spPr/>
      <dgm:t>
        <a:bodyPr/>
        <a:lstStyle/>
        <a:p>
          <a:pPr>
            <a:buNone/>
          </a:pPr>
          <a:r>
            <a:rPr lang="en-AU" dirty="0">
              <a:solidFill>
                <a:srgbClr val="083A42"/>
              </a:solidFill>
            </a:rPr>
            <a:t>Stamp drawings and provide to client with the </a:t>
          </a:r>
          <a:r>
            <a:rPr lang="en-AU" dirty="0" err="1">
              <a:solidFill>
                <a:srgbClr val="083A42"/>
              </a:solidFill>
            </a:rPr>
            <a:t>NatHERS</a:t>
          </a:r>
          <a:r>
            <a:rPr lang="en-AU" dirty="0">
              <a:solidFill>
                <a:srgbClr val="083A42"/>
              </a:solidFill>
            </a:rPr>
            <a:t> certificate</a:t>
          </a:r>
          <a:endParaRPr lang="en-GB" dirty="0"/>
        </a:p>
      </dgm:t>
    </dgm:pt>
    <dgm:pt modelId="{9C4306B2-6873-C04A-82D6-3EB64F31486E}" type="parTrans" cxnId="{8D276194-E9C9-BE46-8766-7373106C2C8A}">
      <dgm:prSet/>
      <dgm:spPr/>
      <dgm:t>
        <a:bodyPr/>
        <a:lstStyle/>
        <a:p>
          <a:endParaRPr lang="en-GB"/>
        </a:p>
      </dgm:t>
    </dgm:pt>
    <dgm:pt modelId="{097CBC83-D721-714A-B926-8E7E0B33D214}" type="sibTrans" cxnId="{8D276194-E9C9-BE46-8766-7373106C2C8A}">
      <dgm:prSet/>
      <dgm:spPr/>
      <dgm:t>
        <a:bodyPr/>
        <a:lstStyle/>
        <a:p>
          <a:endParaRPr lang="en-GB"/>
        </a:p>
      </dgm:t>
    </dgm:pt>
    <dgm:pt modelId="{6F0A0125-EBE8-3649-92CD-1D49605EFED7}" type="pres">
      <dgm:prSet presAssocID="{FE8616B8-DACB-1748-A861-55C4B1842031}" presName="linearFlow" presStyleCnt="0">
        <dgm:presLayoutVars>
          <dgm:dir/>
          <dgm:animLvl val="lvl"/>
          <dgm:resizeHandles val="exact"/>
        </dgm:presLayoutVars>
      </dgm:prSet>
      <dgm:spPr/>
    </dgm:pt>
    <dgm:pt modelId="{1F0DF321-016A-A942-A359-93AC8C192C38}" type="pres">
      <dgm:prSet presAssocID="{05297E23-543D-E842-AF05-65ED5A43DDFE}" presName="composite" presStyleCnt="0"/>
      <dgm:spPr/>
    </dgm:pt>
    <dgm:pt modelId="{480EE582-DDEA-C040-96F1-A6C736F3156A}" type="pres">
      <dgm:prSet presAssocID="{05297E23-543D-E842-AF05-65ED5A43DDFE}" presName="parentText" presStyleLbl="alignNode1" presStyleIdx="0" presStyleCnt="6">
        <dgm:presLayoutVars>
          <dgm:chMax val="1"/>
          <dgm:bulletEnabled val="1"/>
        </dgm:presLayoutVars>
      </dgm:prSet>
      <dgm:spPr/>
    </dgm:pt>
    <dgm:pt modelId="{AA323851-AA95-614A-B9C9-14BBB40E8513}" type="pres">
      <dgm:prSet presAssocID="{05297E23-543D-E842-AF05-65ED5A43DDFE}" presName="descendantText" presStyleLbl="alignAcc1" presStyleIdx="0" presStyleCnt="6" custLinFactY="-62067" custLinFactNeighborX="0" custLinFactNeighborY="-100000">
        <dgm:presLayoutVars>
          <dgm:bulletEnabled val="1"/>
        </dgm:presLayoutVars>
      </dgm:prSet>
      <dgm:spPr/>
    </dgm:pt>
    <dgm:pt modelId="{19D668E2-3655-244A-9501-EAE82EA6A18D}" type="pres">
      <dgm:prSet presAssocID="{3D54DE6E-15F3-994C-A3B4-E1A9A0A65F10}" presName="sp" presStyleCnt="0"/>
      <dgm:spPr/>
    </dgm:pt>
    <dgm:pt modelId="{1D86B99F-33DA-6B42-A884-894CCD0DF29B}" type="pres">
      <dgm:prSet presAssocID="{2CE3D8D3-2FEC-4D4B-812E-1512F6F5D532}" presName="composite" presStyleCnt="0"/>
      <dgm:spPr/>
    </dgm:pt>
    <dgm:pt modelId="{49897E37-29D6-8F4D-BBBE-CD91BE57CFAB}" type="pres">
      <dgm:prSet presAssocID="{2CE3D8D3-2FEC-4D4B-812E-1512F6F5D532}" presName="parentText" presStyleLbl="alignNode1" presStyleIdx="1" presStyleCnt="6">
        <dgm:presLayoutVars>
          <dgm:chMax val="1"/>
          <dgm:bulletEnabled val="1"/>
        </dgm:presLayoutVars>
      </dgm:prSet>
      <dgm:spPr/>
    </dgm:pt>
    <dgm:pt modelId="{5B08CD6D-D0A1-564C-A9E4-DFBA3AAD4B80}" type="pres">
      <dgm:prSet presAssocID="{2CE3D8D3-2FEC-4D4B-812E-1512F6F5D532}" presName="descendantText" presStyleLbl="alignAcc1" presStyleIdx="1" presStyleCnt="6">
        <dgm:presLayoutVars>
          <dgm:bulletEnabled val="1"/>
        </dgm:presLayoutVars>
      </dgm:prSet>
      <dgm:spPr/>
    </dgm:pt>
    <dgm:pt modelId="{C858EB75-B7D6-7848-AE48-823587F0B34D}" type="pres">
      <dgm:prSet presAssocID="{7B4EF5E4-2CDF-D94E-B79F-AF185CCA66E8}" presName="sp" presStyleCnt="0"/>
      <dgm:spPr/>
    </dgm:pt>
    <dgm:pt modelId="{B3E4DED9-89FE-8448-8E96-1EE8C6D08B67}" type="pres">
      <dgm:prSet presAssocID="{893CE6E6-6A0B-6F4F-9616-7584EB65E3C6}" presName="composite" presStyleCnt="0"/>
      <dgm:spPr/>
    </dgm:pt>
    <dgm:pt modelId="{5D9BF8B7-DD74-694C-A26C-605DA11FE019}" type="pres">
      <dgm:prSet presAssocID="{893CE6E6-6A0B-6F4F-9616-7584EB65E3C6}" presName="parentText" presStyleLbl="alignNode1" presStyleIdx="2" presStyleCnt="6">
        <dgm:presLayoutVars>
          <dgm:chMax val="1"/>
          <dgm:bulletEnabled val="1"/>
        </dgm:presLayoutVars>
      </dgm:prSet>
      <dgm:spPr/>
    </dgm:pt>
    <dgm:pt modelId="{93D84C0A-276D-614B-B1CD-CFA179AF6119}" type="pres">
      <dgm:prSet presAssocID="{893CE6E6-6A0B-6F4F-9616-7584EB65E3C6}" presName="descendantText" presStyleLbl="alignAcc1" presStyleIdx="2" presStyleCnt="6">
        <dgm:presLayoutVars>
          <dgm:bulletEnabled val="1"/>
        </dgm:presLayoutVars>
      </dgm:prSet>
      <dgm:spPr/>
    </dgm:pt>
    <dgm:pt modelId="{DB5C2990-6F5A-8845-961B-A7C20EE495F8}" type="pres">
      <dgm:prSet presAssocID="{ADC306BC-6E71-104A-BDC0-0315341C3233}" presName="sp" presStyleCnt="0"/>
      <dgm:spPr/>
    </dgm:pt>
    <dgm:pt modelId="{FC7887DA-A7BE-5747-974A-55BC3FAA1F56}" type="pres">
      <dgm:prSet presAssocID="{82F58B07-E1CD-8F49-A96E-A64947808D73}" presName="composite" presStyleCnt="0"/>
      <dgm:spPr/>
    </dgm:pt>
    <dgm:pt modelId="{8785FB48-7CB9-1A45-933C-134AE854CF1B}" type="pres">
      <dgm:prSet presAssocID="{82F58B07-E1CD-8F49-A96E-A64947808D73}" presName="parentText" presStyleLbl="alignNode1" presStyleIdx="3" presStyleCnt="6">
        <dgm:presLayoutVars>
          <dgm:chMax val="1"/>
          <dgm:bulletEnabled val="1"/>
        </dgm:presLayoutVars>
      </dgm:prSet>
      <dgm:spPr/>
    </dgm:pt>
    <dgm:pt modelId="{28D9947B-ACC9-6540-9DFE-13A6945D2DDD}" type="pres">
      <dgm:prSet presAssocID="{82F58B07-E1CD-8F49-A96E-A64947808D73}" presName="descendantText" presStyleLbl="alignAcc1" presStyleIdx="3" presStyleCnt="6">
        <dgm:presLayoutVars>
          <dgm:bulletEnabled val="1"/>
        </dgm:presLayoutVars>
      </dgm:prSet>
      <dgm:spPr/>
    </dgm:pt>
    <dgm:pt modelId="{2A0F7553-EB05-6D40-B7F1-27D25A51894E}" type="pres">
      <dgm:prSet presAssocID="{7993CD77-4313-824F-A06A-10EF2EBD43F0}" presName="sp" presStyleCnt="0"/>
      <dgm:spPr/>
    </dgm:pt>
    <dgm:pt modelId="{690DA216-0F05-114D-98B2-AC1AF03515D9}" type="pres">
      <dgm:prSet presAssocID="{6C43C5F2-F1D1-C943-8C55-DB99B2B6295B}" presName="composite" presStyleCnt="0"/>
      <dgm:spPr/>
    </dgm:pt>
    <dgm:pt modelId="{5466D084-F444-8940-A0C2-C467C91763F0}" type="pres">
      <dgm:prSet presAssocID="{6C43C5F2-F1D1-C943-8C55-DB99B2B6295B}" presName="parentText" presStyleLbl="alignNode1" presStyleIdx="4" presStyleCnt="6">
        <dgm:presLayoutVars>
          <dgm:chMax val="1"/>
          <dgm:bulletEnabled val="1"/>
        </dgm:presLayoutVars>
      </dgm:prSet>
      <dgm:spPr/>
    </dgm:pt>
    <dgm:pt modelId="{61FE0EE6-27D5-AB49-924B-6A7EECD40946}" type="pres">
      <dgm:prSet presAssocID="{6C43C5F2-F1D1-C943-8C55-DB99B2B6295B}" presName="descendantText" presStyleLbl="alignAcc1" presStyleIdx="4" presStyleCnt="6">
        <dgm:presLayoutVars>
          <dgm:bulletEnabled val="1"/>
        </dgm:presLayoutVars>
      </dgm:prSet>
      <dgm:spPr/>
    </dgm:pt>
    <dgm:pt modelId="{74D3C764-CC1A-8749-B038-D6FC1019B463}" type="pres">
      <dgm:prSet presAssocID="{0E85708D-DCFA-B84A-8B4D-558973C54D65}" presName="sp" presStyleCnt="0"/>
      <dgm:spPr/>
    </dgm:pt>
    <dgm:pt modelId="{B833794F-1455-1C4E-A948-CB98E36B8954}" type="pres">
      <dgm:prSet presAssocID="{4FFEA18C-2B4A-7247-9EFC-BA9F7797E200}" presName="composite" presStyleCnt="0"/>
      <dgm:spPr/>
    </dgm:pt>
    <dgm:pt modelId="{7D06867D-93B9-F043-9F96-449FA8D1AA03}" type="pres">
      <dgm:prSet presAssocID="{4FFEA18C-2B4A-7247-9EFC-BA9F7797E200}" presName="parentText" presStyleLbl="alignNode1" presStyleIdx="5" presStyleCnt="6">
        <dgm:presLayoutVars>
          <dgm:chMax val="1"/>
          <dgm:bulletEnabled val="1"/>
        </dgm:presLayoutVars>
      </dgm:prSet>
      <dgm:spPr/>
    </dgm:pt>
    <dgm:pt modelId="{59171AA5-0CD5-114C-B54C-B6C536A8580D}" type="pres">
      <dgm:prSet presAssocID="{4FFEA18C-2B4A-7247-9EFC-BA9F7797E200}" presName="descendantText" presStyleLbl="alignAcc1" presStyleIdx="5" presStyleCnt="6">
        <dgm:presLayoutVars>
          <dgm:bulletEnabled val="1"/>
        </dgm:presLayoutVars>
      </dgm:prSet>
      <dgm:spPr/>
    </dgm:pt>
  </dgm:ptLst>
  <dgm:cxnLst>
    <dgm:cxn modelId="{3688340B-5F15-EE4E-BA28-19C3FCDFCAB3}" type="presOf" srcId="{6892CA06-8E34-C941-B854-CE23F6AD03B3}" destId="{5B08CD6D-D0A1-564C-A9E4-DFBA3AAD4B80}" srcOrd="0" destOrd="0" presId="urn:microsoft.com/office/officeart/2005/8/layout/chevron2"/>
    <dgm:cxn modelId="{2460B00F-7E88-2647-B6B0-93F04518633E}" srcId="{FE8616B8-DACB-1748-A861-55C4B1842031}" destId="{893CE6E6-6A0B-6F4F-9616-7584EB65E3C6}" srcOrd="2" destOrd="0" parTransId="{FE80E180-0BBC-CF44-9207-DA67452120B8}" sibTransId="{ADC306BC-6E71-104A-BDC0-0315341C3233}"/>
    <dgm:cxn modelId="{27F2FA1B-5E90-DD4E-B255-0A358AAD1B95}" srcId="{FE8616B8-DACB-1748-A861-55C4B1842031}" destId="{4FFEA18C-2B4A-7247-9EFC-BA9F7797E200}" srcOrd="5" destOrd="0" parTransId="{A8048B5D-ACD8-2A4E-8BE4-20BD48D807D0}" sibTransId="{1FEC2CE1-C5A3-9047-A303-F252AAD96E0E}"/>
    <dgm:cxn modelId="{AB13251D-FD15-2146-BA64-17302D40AE82}" type="presOf" srcId="{86C8B2F9-DA81-D843-8589-77AE5F71591A}" destId="{28D9947B-ACC9-6540-9DFE-13A6945D2DDD}" srcOrd="0" destOrd="0" presId="urn:microsoft.com/office/officeart/2005/8/layout/chevron2"/>
    <dgm:cxn modelId="{44968F20-EFF0-4043-BAFE-A3CF32B22D4E}" srcId="{893CE6E6-6A0B-6F4F-9616-7584EB65E3C6}" destId="{FB1425AE-FFCE-4D4B-9EB4-A4DD9CA40C3A}" srcOrd="0" destOrd="0" parTransId="{C575FD34-A9A4-9043-BDE1-33BA41624835}" sibTransId="{417AD53D-1762-234E-8498-E4A2A371DD87}"/>
    <dgm:cxn modelId="{4AED0A40-6428-AD4D-AE12-6AD9430B21E5}" type="presOf" srcId="{FE8616B8-DACB-1748-A861-55C4B1842031}" destId="{6F0A0125-EBE8-3649-92CD-1D49605EFED7}" srcOrd="0" destOrd="0" presId="urn:microsoft.com/office/officeart/2005/8/layout/chevron2"/>
    <dgm:cxn modelId="{4F89AC41-4FA3-F742-928A-F8CFA217284F}" type="presOf" srcId="{05297E23-543D-E842-AF05-65ED5A43DDFE}" destId="{480EE582-DDEA-C040-96F1-A6C736F3156A}" srcOrd="0" destOrd="0" presId="urn:microsoft.com/office/officeart/2005/8/layout/chevron2"/>
    <dgm:cxn modelId="{973F7E43-A37C-4447-97E6-5DB27524714A}" type="presOf" srcId="{5FA4F2F3-36D5-644E-A522-86420CC45FB9}" destId="{59171AA5-0CD5-114C-B54C-B6C536A8580D}" srcOrd="0" destOrd="0" presId="urn:microsoft.com/office/officeart/2005/8/layout/chevron2"/>
    <dgm:cxn modelId="{70DCE145-E2E1-284E-A726-529CCD3D6415}" srcId="{FE8616B8-DACB-1748-A861-55C4B1842031}" destId="{2CE3D8D3-2FEC-4D4B-812E-1512F6F5D532}" srcOrd="1" destOrd="0" parTransId="{EAEAF0D6-20FD-124B-BDB3-5F5F04A36930}" sibTransId="{7B4EF5E4-2CDF-D94E-B79F-AF185CCA66E8}"/>
    <dgm:cxn modelId="{29389F50-3F8C-6045-BCEA-1F04F10596C3}" type="presOf" srcId="{893CE6E6-6A0B-6F4F-9616-7584EB65E3C6}" destId="{5D9BF8B7-DD74-694C-A26C-605DA11FE019}" srcOrd="0" destOrd="0" presId="urn:microsoft.com/office/officeart/2005/8/layout/chevron2"/>
    <dgm:cxn modelId="{19DDCF58-B488-DF4A-8239-2E5C7696163E}" type="presOf" srcId="{FB1425AE-FFCE-4D4B-9EB4-A4DD9CA40C3A}" destId="{93D84C0A-276D-614B-B1CD-CFA179AF6119}" srcOrd="0" destOrd="0" presId="urn:microsoft.com/office/officeart/2005/8/layout/chevron2"/>
    <dgm:cxn modelId="{F73C7181-3FF4-8346-BF2E-385EB8CA09FC}" type="presOf" srcId="{82F58B07-E1CD-8F49-A96E-A64947808D73}" destId="{8785FB48-7CB9-1A45-933C-134AE854CF1B}" srcOrd="0" destOrd="0" presId="urn:microsoft.com/office/officeart/2005/8/layout/chevron2"/>
    <dgm:cxn modelId="{E5B64493-083F-044F-98FA-F4C1528D84F1}" srcId="{6C43C5F2-F1D1-C943-8C55-DB99B2B6295B}" destId="{93E3DD2E-2B6A-1646-9E80-65DAA284BA41}" srcOrd="0" destOrd="0" parTransId="{90723F2E-674C-BF44-B636-27900E40260C}" sibTransId="{3429FDE8-EC0F-594D-ACC1-413135FC12BC}"/>
    <dgm:cxn modelId="{8D276194-E9C9-BE46-8766-7373106C2C8A}" srcId="{4FFEA18C-2B4A-7247-9EFC-BA9F7797E200}" destId="{5FA4F2F3-36D5-644E-A522-86420CC45FB9}" srcOrd="0" destOrd="0" parTransId="{9C4306B2-6873-C04A-82D6-3EB64F31486E}" sibTransId="{097CBC83-D721-714A-B926-8E7E0B33D214}"/>
    <dgm:cxn modelId="{1377CB96-A3AD-674A-957C-FA0E4054B4A6}" srcId="{FE8616B8-DACB-1748-A861-55C4B1842031}" destId="{82F58B07-E1CD-8F49-A96E-A64947808D73}" srcOrd="3" destOrd="0" parTransId="{33D7DC32-4B0B-194E-8637-96EE4F263723}" sibTransId="{7993CD77-4313-824F-A06A-10EF2EBD43F0}"/>
    <dgm:cxn modelId="{E0F4729B-7281-1643-BD6A-0BE57DE376A5}" srcId="{05297E23-543D-E842-AF05-65ED5A43DDFE}" destId="{C0FCD9B1-E6AA-4D43-A27B-510A12B15DEE}" srcOrd="0" destOrd="0" parTransId="{E0328993-1416-1745-90B4-D510E12B0D78}" sibTransId="{0CE494BF-2920-2C47-BAAB-2FE197B02FAF}"/>
    <dgm:cxn modelId="{ADE8BBA3-6EF5-9042-A6E3-EF30F9FC54D1}" srcId="{82F58B07-E1CD-8F49-A96E-A64947808D73}" destId="{86C8B2F9-DA81-D843-8589-77AE5F71591A}" srcOrd="0" destOrd="0" parTransId="{82111988-D43F-E342-A8C1-3391EF327982}" sibTransId="{7211B72A-1EA0-FE44-9FBC-648EEEF1E23F}"/>
    <dgm:cxn modelId="{EAC504B5-BF14-C944-B576-FB185B9FAA9C}" type="presOf" srcId="{C0FCD9B1-E6AA-4D43-A27B-510A12B15DEE}" destId="{AA323851-AA95-614A-B9C9-14BBB40E8513}" srcOrd="0" destOrd="0" presId="urn:microsoft.com/office/officeart/2005/8/layout/chevron2"/>
    <dgm:cxn modelId="{22AA9CC6-0AC3-0F4A-AE20-5F342806A64E}" srcId="{FE8616B8-DACB-1748-A861-55C4B1842031}" destId="{6C43C5F2-F1D1-C943-8C55-DB99B2B6295B}" srcOrd="4" destOrd="0" parTransId="{5461D803-C2FC-AE40-A617-A41BBCCDD828}" sibTransId="{0E85708D-DCFA-B84A-8B4D-558973C54D65}"/>
    <dgm:cxn modelId="{602435C9-556D-FF4F-9019-1897A29ED913}" type="presOf" srcId="{4FFEA18C-2B4A-7247-9EFC-BA9F7797E200}" destId="{7D06867D-93B9-F043-9F96-449FA8D1AA03}" srcOrd="0" destOrd="0" presId="urn:microsoft.com/office/officeart/2005/8/layout/chevron2"/>
    <dgm:cxn modelId="{CA505BCC-8020-CD40-8B9B-276787AAD7C2}" srcId="{FE8616B8-DACB-1748-A861-55C4B1842031}" destId="{05297E23-543D-E842-AF05-65ED5A43DDFE}" srcOrd="0" destOrd="0" parTransId="{17146261-4C63-7E43-93C2-7E9268572938}" sibTransId="{3D54DE6E-15F3-994C-A3B4-E1A9A0A65F10}"/>
    <dgm:cxn modelId="{7241A9D8-EA47-4C41-84C1-EF68B4ABB0D6}" type="presOf" srcId="{93E3DD2E-2B6A-1646-9E80-65DAA284BA41}" destId="{61FE0EE6-27D5-AB49-924B-6A7EECD40946}" srcOrd="0" destOrd="0" presId="urn:microsoft.com/office/officeart/2005/8/layout/chevron2"/>
    <dgm:cxn modelId="{CB79B4D9-9E36-B748-8BC2-C48EEE9AA1FC}" srcId="{2CE3D8D3-2FEC-4D4B-812E-1512F6F5D532}" destId="{6892CA06-8E34-C941-B854-CE23F6AD03B3}" srcOrd="0" destOrd="0" parTransId="{08AA1888-7ED7-AF49-8389-C313D52DE6B8}" sibTransId="{AC084891-00E9-FE49-983E-E96297F33534}"/>
    <dgm:cxn modelId="{561997FB-A393-3A43-9DB4-7CD5D0696AA8}" type="presOf" srcId="{6C43C5F2-F1D1-C943-8C55-DB99B2B6295B}" destId="{5466D084-F444-8940-A0C2-C467C91763F0}" srcOrd="0" destOrd="0" presId="urn:microsoft.com/office/officeart/2005/8/layout/chevron2"/>
    <dgm:cxn modelId="{CD581CFF-8FEF-4342-8C66-8C7859D6F45B}" type="presOf" srcId="{2CE3D8D3-2FEC-4D4B-812E-1512F6F5D532}" destId="{49897E37-29D6-8F4D-BBBE-CD91BE57CFAB}" srcOrd="0" destOrd="0" presId="urn:microsoft.com/office/officeart/2005/8/layout/chevron2"/>
    <dgm:cxn modelId="{520BFE8F-DF09-2D46-83A1-38FBE9397267}" type="presParOf" srcId="{6F0A0125-EBE8-3649-92CD-1D49605EFED7}" destId="{1F0DF321-016A-A942-A359-93AC8C192C38}" srcOrd="0" destOrd="0" presId="urn:microsoft.com/office/officeart/2005/8/layout/chevron2"/>
    <dgm:cxn modelId="{04F2133D-55A3-964D-B000-2D19F8259D39}" type="presParOf" srcId="{1F0DF321-016A-A942-A359-93AC8C192C38}" destId="{480EE582-DDEA-C040-96F1-A6C736F3156A}" srcOrd="0" destOrd="0" presId="urn:microsoft.com/office/officeart/2005/8/layout/chevron2"/>
    <dgm:cxn modelId="{1783D90C-70CC-2A4C-88D6-7AAB5B7E166F}" type="presParOf" srcId="{1F0DF321-016A-A942-A359-93AC8C192C38}" destId="{AA323851-AA95-614A-B9C9-14BBB40E8513}" srcOrd="1" destOrd="0" presId="urn:microsoft.com/office/officeart/2005/8/layout/chevron2"/>
    <dgm:cxn modelId="{38249476-FC9F-6D4E-AE78-4399570229B2}" type="presParOf" srcId="{6F0A0125-EBE8-3649-92CD-1D49605EFED7}" destId="{19D668E2-3655-244A-9501-EAE82EA6A18D}" srcOrd="1" destOrd="0" presId="urn:microsoft.com/office/officeart/2005/8/layout/chevron2"/>
    <dgm:cxn modelId="{E2B79D8C-D785-9141-91EE-AE6B49B2FD6E}" type="presParOf" srcId="{6F0A0125-EBE8-3649-92CD-1D49605EFED7}" destId="{1D86B99F-33DA-6B42-A884-894CCD0DF29B}" srcOrd="2" destOrd="0" presId="urn:microsoft.com/office/officeart/2005/8/layout/chevron2"/>
    <dgm:cxn modelId="{19B81C48-C964-3E4B-B18F-C13D67180D29}" type="presParOf" srcId="{1D86B99F-33DA-6B42-A884-894CCD0DF29B}" destId="{49897E37-29D6-8F4D-BBBE-CD91BE57CFAB}" srcOrd="0" destOrd="0" presId="urn:microsoft.com/office/officeart/2005/8/layout/chevron2"/>
    <dgm:cxn modelId="{3923BF67-770A-3E48-A4E3-A354CA3E6AE9}" type="presParOf" srcId="{1D86B99F-33DA-6B42-A884-894CCD0DF29B}" destId="{5B08CD6D-D0A1-564C-A9E4-DFBA3AAD4B80}" srcOrd="1" destOrd="0" presId="urn:microsoft.com/office/officeart/2005/8/layout/chevron2"/>
    <dgm:cxn modelId="{E10967AF-CB4F-564A-B8FD-6EFBC2D010B7}" type="presParOf" srcId="{6F0A0125-EBE8-3649-92CD-1D49605EFED7}" destId="{C858EB75-B7D6-7848-AE48-823587F0B34D}" srcOrd="3" destOrd="0" presId="urn:microsoft.com/office/officeart/2005/8/layout/chevron2"/>
    <dgm:cxn modelId="{6F3A2BB1-C672-8B4D-B4CC-4B0372DC64FC}" type="presParOf" srcId="{6F0A0125-EBE8-3649-92CD-1D49605EFED7}" destId="{B3E4DED9-89FE-8448-8E96-1EE8C6D08B67}" srcOrd="4" destOrd="0" presId="urn:microsoft.com/office/officeart/2005/8/layout/chevron2"/>
    <dgm:cxn modelId="{510F791C-71E9-EF4A-BA9E-41F6E0E915D2}" type="presParOf" srcId="{B3E4DED9-89FE-8448-8E96-1EE8C6D08B67}" destId="{5D9BF8B7-DD74-694C-A26C-605DA11FE019}" srcOrd="0" destOrd="0" presId="urn:microsoft.com/office/officeart/2005/8/layout/chevron2"/>
    <dgm:cxn modelId="{1CFEAEAB-09B2-5A41-A405-D9998E0B1424}" type="presParOf" srcId="{B3E4DED9-89FE-8448-8E96-1EE8C6D08B67}" destId="{93D84C0A-276D-614B-B1CD-CFA179AF6119}" srcOrd="1" destOrd="0" presId="urn:microsoft.com/office/officeart/2005/8/layout/chevron2"/>
    <dgm:cxn modelId="{818D048A-8146-2A4B-ADD2-53360E58F62B}" type="presParOf" srcId="{6F0A0125-EBE8-3649-92CD-1D49605EFED7}" destId="{DB5C2990-6F5A-8845-961B-A7C20EE495F8}" srcOrd="5" destOrd="0" presId="urn:microsoft.com/office/officeart/2005/8/layout/chevron2"/>
    <dgm:cxn modelId="{DF9C2091-2BEE-4B49-A7FA-77ED100CB863}" type="presParOf" srcId="{6F0A0125-EBE8-3649-92CD-1D49605EFED7}" destId="{FC7887DA-A7BE-5747-974A-55BC3FAA1F56}" srcOrd="6" destOrd="0" presId="urn:microsoft.com/office/officeart/2005/8/layout/chevron2"/>
    <dgm:cxn modelId="{C285A2E6-9458-EF49-AF23-4C105CC61E19}" type="presParOf" srcId="{FC7887DA-A7BE-5747-974A-55BC3FAA1F56}" destId="{8785FB48-7CB9-1A45-933C-134AE854CF1B}" srcOrd="0" destOrd="0" presId="urn:microsoft.com/office/officeart/2005/8/layout/chevron2"/>
    <dgm:cxn modelId="{FFDD8975-DB89-F04B-8E69-A208FB445E3A}" type="presParOf" srcId="{FC7887DA-A7BE-5747-974A-55BC3FAA1F56}" destId="{28D9947B-ACC9-6540-9DFE-13A6945D2DDD}" srcOrd="1" destOrd="0" presId="urn:microsoft.com/office/officeart/2005/8/layout/chevron2"/>
    <dgm:cxn modelId="{3D4E8A18-6A74-6E46-B6F7-5EC21BC1730D}" type="presParOf" srcId="{6F0A0125-EBE8-3649-92CD-1D49605EFED7}" destId="{2A0F7553-EB05-6D40-B7F1-27D25A51894E}" srcOrd="7" destOrd="0" presId="urn:microsoft.com/office/officeart/2005/8/layout/chevron2"/>
    <dgm:cxn modelId="{610DDC8E-B5AB-5445-9623-9455E3026368}" type="presParOf" srcId="{6F0A0125-EBE8-3649-92CD-1D49605EFED7}" destId="{690DA216-0F05-114D-98B2-AC1AF03515D9}" srcOrd="8" destOrd="0" presId="urn:microsoft.com/office/officeart/2005/8/layout/chevron2"/>
    <dgm:cxn modelId="{016081D7-799C-E84D-8E3A-65F50A577AEF}" type="presParOf" srcId="{690DA216-0F05-114D-98B2-AC1AF03515D9}" destId="{5466D084-F444-8940-A0C2-C467C91763F0}" srcOrd="0" destOrd="0" presId="urn:microsoft.com/office/officeart/2005/8/layout/chevron2"/>
    <dgm:cxn modelId="{1FA8E841-1399-2540-B8C5-E20C22C1EADB}" type="presParOf" srcId="{690DA216-0F05-114D-98B2-AC1AF03515D9}" destId="{61FE0EE6-27D5-AB49-924B-6A7EECD40946}" srcOrd="1" destOrd="0" presId="urn:microsoft.com/office/officeart/2005/8/layout/chevron2"/>
    <dgm:cxn modelId="{31C964D0-3D4D-934A-82FD-F2D2300D4DA1}" type="presParOf" srcId="{6F0A0125-EBE8-3649-92CD-1D49605EFED7}" destId="{74D3C764-CC1A-8749-B038-D6FC1019B463}" srcOrd="9" destOrd="0" presId="urn:microsoft.com/office/officeart/2005/8/layout/chevron2"/>
    <dgm:cxn modelId="{882E3C06-7A42-EE42-8857-D9C4D8F0E172}" type="presParOf" srcId="{6F0A0125-EBE8-3649-92CD-1D49605EFED7}" destId="{B833794F-1455-1C4E-A948-CB98E36B8954}" srcOrd="10" destOrd="0" presId="urn:microsoft.com/office/officeart/2005/8/layout/chevron2"/>
    <dgm:cxn modelId="{FE1B170F-962D-9148-BD29-020AF9FD7111}" type="presParOf" srcId="{B833794F-1455-1C4E-A948-CB98E36B8954}" destId="{7D06867D-93B9-F043-9F96-449FA8D1AA03}" srcOrd="0" destOrd="0" presId="urn:microsoft.com/office/officeart/2005/8/layout/chevron2"/>
    <dgm:cxn modelId="{EEBA7182-D221-2A4D-8D25-A45D0313F54F}" type="presParOf" srcId="{B833794F-1455-1C4E-A948-CB98E36B8954}" destId="{59171AA5-0CD5-114C-B54C-B6C536A8580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6FA86-1523-D746-84C3-E7F276A0B3F4}">
      <dsp:nvSpPr>
        <dsp:cNvPr id="0" name=""/>
        <dsp:cNvSpPr/>
      </dsp:nvSpPr>
      <dsp:spPr>
        <a:xfrm>
          <a:off x="1413052" y="253187"/>
          <a:ext cx="3413760" cy="3413760"/>
        </a:xfrm>
        <a:prstGeom prst="pie">
          <a:avLst>
            <a:gd name="adj1" fmla="val 16200000"/>
            <a:gd name="adj2" fmla="val 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GB" sz="3000" kern="1200" dirty="0"/>
            <a:t>Water heating</a:t>
          </a:r>
        </a:p>
      </dsp:txBody>
      <dsp:txXfrm>
        <a:off x="3158947" y="884732"/>
        <a:ext cx="1259840" cy="1016000"/>
      </dsp:txXfrm>
    </dsp:sp>
    <dsp:sp modelId="{CB5C619C-FDA7-CA47-A9C0-78B41354300E}">
      <dsp:nvSpPr>
        <dsp:cNvPr id="0" name=""/>
        <dsp:cNvSpPr/>
      </dsp:nvSpPr>
      <dsp:spPr>
        <a:xfrm>
          <a:off x="1269187" y="397052"/>
          <a:ext cx="3413760" cy="3413760"/>
        </a:xfrm>
        <a:prstGeom prst="pie">
          <a:avLst>
            <a:gd name="adj1" fmla="val 0"/>
            <a:gd name="adj2" fmla="val 540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GB" sz="3000" kern="1200" dirty="0"/>
        </a:p>
      </dsp:txBody>
      <dsp:txXfrm>
        <a:off x="3037027" y="2164892"/>
        <a:ext cx="1259840" cy="1016000"/>
      </dsp:txXfrm>
    </dsp:sp>
    <dsp:sp modelId="{4D99BCA0-2857-B34E-88CD-4E4D892A3D28}">
      <dsp:nvSpPr>
        <dsp:cNvPr id="0" name=""/>
        <dsp:cNvSpPr/>
      </dsp:nvSpPr>
      <dsp:spPr>
        <a:xfrm>
          <a:off x="1269187" y="397052"/>
          <a:ext cx="3413760" cy="3413760"/>
        </a:xfrm>
        <a:prstGeom prst="pie">
          <a:avLst>
            <a:gd name="adj1" fmla="val 5400000"/>
            <a:gd name="adj2" fmla="val 1080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GB" sz="3000" kern="1200" dirty="0"/>
        </a:p>
      </dsp:txBody>
      <dsp:txXfrm>
        <a:off x="1655267" y="2164892"/>
        <a:ext cx="1259840" cy="1016000"/>
      </dsp:txXfrm>
    </dsp:sp>
    <dsp:sp modelId="{FE1ED474-0DCA-4E4A-AFAD-9AE54EFE2EA6}">
      <dsp:nvSpPr>
        <dsp:cNvPr id="0" name=""/>
        <dsp:cNvSpPr/>
      </dsp:nvSpPr>
      <dsp:spPr>
        <a:xfrm>
          <a:off x="1269187" y="397052"/>
          <a:ext cx="3413760" cy="3413760"/>
        </a:xfrm>
        <a:prstGeom prst="pie">
          <a:avLst>
            <a:gd name="adj1" fmla="val 10800000"/>
            <a:gd name="adj2" fmla="val 1620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GB" sz="3000" kern="1200" dirty="0"/>
        </a:p>
      </dsp:txBody>
      <dsp:txXfrm>
        <a:off x="1655267" y="1026972"/>
        <a:ext cx="1259840" cy="1016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6FA86-1523-D746-84C3-E7F276A0B3F4}">
      <dsp:nvSpPr>
        <dsp:cNvPr id="0" name=""/>
        <dsp:cNvSpPr/>
      </dsp:nvSpPr>
      <dsp:spPr>
        <a:xfrm>
          <a:off x="1385214" y="233679"/>
          <a:ext cx="3413760" cy="3413760"/>
        </a:xfrm>
        <a:prstGeom prst="pie">
          <a:avLst>
            <a:gd name="adj1" fmla="val 16200000"/>
            <a:gd name="adj2" fmla="val 19285716"/>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Kitchen</a:t>
          </a:r>
        </a:p>
      </dsp:txBody>
      <dsp:txXfrm>
        <a:off x="3125825" y="558800"/>
        <a:ext cx="934720" cy="589280"/>
      </dsp:txXfrm>
    </dsp:sp>
    <dsp:sp modelId="{CB5C619C-FDA7-CA47-A9C0-78B41354300E}">
      <dsp:nvSpPr>
        <dsp:cNvPr id="0" name=""/>
        <dsp:cNvSpPr/>
      </dsp:nvSpPr>
      <dsp:spPr>
        <a:xfrm>
          <a:off x="1297025" y="416560"/>
          <a:ext cx="3413760" cy="3413760"/>
        </a:xfrm>
        <a:prstGeom prst="pie">
          <a:avLst>
            <a:gd name="adj1" fmla="val 19285716"/>
            <a:gd name="adj2" fmla="val 771428"/>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GB" sz="2200" kern="1200" dirty="0"/>
        </a:p>
      </dsp:txBody>
      <dsp:txXfrm>
        <a:off x="3633825" y="1635760"/>
        <a:ext cx="991616" cy="629920"/>
      </dsp:txXfrm>
    </dsp:sp>
    <dsp:sp modelId="{4D99BCA0-2857-B34E-88CD-4E4D892A3D28}">
      <dsp:nvSpPr>
        <dsp:cNvPr id="0" name=""/>
        <dsp:cNvSpPr/>
      </dsp:nvSpPr>
      <dsp:spPr>
        <a:xfrm>
          <a:off x="1297025" y="416560"/>
          <a:ext cx="3413760" cy="3413760"/>
        </a:xfrm>
        <a:prstGeom prst="pie">
          <a:avLst>
            <a:gd name="adj1" fmla="val 771428"/>
            <a:gd name="adj2" fmla="val 3857143"/>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GB" sz="2200" kern="1200" dirty="0"/>
        </a:p>
      </dsp:txBody>
      <dsp:txXfrm>
        <a:off x="3491585" y="2448560"/>
        <a:ext cx="894080" cy="650240"/>
      </dsp:txXfrm>
    </dsp:sp>
    <dsp:sp modelId="{FE1ED474-0DCA-4E4A-AFAD-9AE54EFE2EA6}">
      <dsp:nvSpPr>
        <dsp:cNvPr id="0" name=""/>
        <dsp:cNvSpPr/>
      </dsp:nvSpPr>
      <dsp:spPr>
        <a:xfrm>
          <a:off x="1297025" y="416560"/>
          <a:ext cx="3413760" cy="3413760"/>
        </a:xfrm>
        <a:prstGeom prst="pie">
          <a:avLst>
            <a:gd name="adj1" fmla="val 3857226"/>
            <a:gd name="adj2" fmla="val 6942858"/>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GB" sz="2200" kern="1200" dirty="0"/>
        </a:p>
      </dsp:txBody>
      <dsp:txXfrm>
        <a:off x="2546705" y="3098800"/>
        <a:ext cx="914400" cy="650240"/>
      </dsp:txXfrm>
    </dsp:sp>
    <dsp:sp modelId="{390D1087-C923-7D4D-9188-8886E2F85F37}">
      <dsp:nvSpPr>
        <dsp:cNvPr id="0" name=""/>
        <dsp:cNvSpPr/>
      </dsp:nvSpPr>
      <dsp:spPr>
        <a:xfrm>
          <a:off x="1297025" y="416560"/>
          <a:ext cx="3413760" cy="3413760"/>
        </a:xfrm>
        <a:prstGeom prst="pie">
          <a:avLst>
            <a:gd name="adj1" fmla="val 6942858"/>
            <a:gd name="adj2" fmla="val 10028574"/>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GB" sz="2200" kern="1200" dirty="0"/>
        </a:p>
      </dsp:txBody>
      <dsp:txXfrm>
        <a:off x="1622145" y="2448560"/>
        <a:ext cx="894080" cy="650240"/>
      </dsp:txXfrm>
    </dsp:sp>
    <dsp:sp modelId="{21E5B900-FC3C-D847-8FEB-E57BC6FDBE09}">
      <dsp:nvSpPr>
        <dsp:cNvPr id="0" name=""/>
        <dsp:cNvSpPr/>
      </dsp:nvSpPr>
      <dsp:spPr>
        <a:xfrm>
          <a:off x="1297025" y="416560"/>
          <a:ext cx="3413760" cy="3413760"/>
        </a:xfrm>
        <a:prstGeom prst="pie">
          <a:avLst>
            <a:gd name="adj1" fmla="val 10028574"/>
            <a:gd name="adj2" fmla="val 13114284"/>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GB" sz="2200" kern="1200" dirty="0"/>
        </a:p>
      </dsp:txBody>
      <dsp:txXfrm>
        <a:off x="1382369" y="1635760"/>
        <a:ext cx="991616" cy="629920"/>
      </dsp:txXfrm>
    </dsp:sp>
    <dsp:sp modelId="{367FC8B8-BE29-164D-9DE2-E4D4C2BBFD6C}">
      <dsp:nvSpPr>
        <dsp:cNvPr id="0" name=""/>
        <dsp:cNvSpPr/>
      </dsp:nvSpPr>
      <dsp:spPr>
        <a:xfrm>
          <a:off x="1297025" y="416560"/>
          <a:ext cx="3413760" cy="3413760"/>
        </a:xfrm>
        <a:prstGeom prst="pie">
          <a:avLst>
            <a:gd name="adj1" fmla="val 13114284"/>
            <a:gd name="adj2" fmla="val 1620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GB" sz="2200" kern="1200" dirty="0"/>
        </a:p>
      </dsp:txBody>
      <dsp:txXfrm>
        <a:off x="2036673" y="741680"/>
        <a:ext cx="934720" cy="5892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EE582-DDEA-C040-96F1-A6C736F3156A}">
      <dsp:nvSpPr>
        <dsp:cNvPr id="0" name=""/>
        <dsp:cNvSpPr/>
      </dsp:nvSpPr>
      <dsp:spPr>
        <a:xfrm rot="5400000">
          <a:off x="-147538" y="150855"/>
          <a:ext cx="983587" cy="688511"/>
        </a:xfrm>
        <a:prstGeom prst="chevron">
          <a:avLst/>
        </a:prstGeom>
        <a:solidFill>
          <a:srgbClr val="197C7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1</a:t>
          </a:r>
        </a:p>
      </dsp:txBody>
      <dsp:txXfrm rot="-5400000">
        <a:off x="1" y="347573"/>
        <a:ext cx="688511" cy="295076"/>
      </dsp:txXfrm>
    </dsp:sp>
    <dsp:sp modelId="{AA323851-AA95-614A-B9C9-14BBB40E8513}">
      <dsp:nvSpPr>
        <dsp:cNvPr id="0" name=""/>
        <dsp:cNvSpPr/>
      </dsp:nvSpPr>
      <dsp:spPr>
        <a:xfrm rot="5400000">
          <a:off x="4157677" y="-3469166"/>
          <a:ext cx="639331" cy="757766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None/>
          </a:pPr>
          <a:r>
            <a:rPr lang="en-AU" sz="2100" kern="1200" dirty="0">
              <a:solidFill>
                <a:srgbClr val="083A42"/>
              </a:solidFill>
            </a:rPr>
            <a:t>Access a completed </a:t>
          </a:r>
          <a:r>
            <a:rPr lang="en-AU" sz="2100" kern="1200" dirty="0" err="1">
              <a:solidFill>
                <a:srgbClr val="083A42"/>
              </a:solidFill>
            </a:rPr>
            <a:t>NatHERS</a:t>
          </a:r>
          <a:r>
            <a:rPr lang="en-AU" sz="2100" kern="1200" dirty="0">
              <a:solidFill>
                <a:srgbClr val="083A42"/>
              </a:solidFill>
            </a:rPr>
            <a:t> thermal rating</a:t>
          </a:r>
          <a:endParaRPr lang="en-GB" sz="2100" kern="1200" dirty="0"/>
        </a:p>
      </dsp:txBody>
      <dsp:txXfrm rot="-5400000">
        <a:off x="688511" y="31210"/>
        <a:ext cx="7546454" cy="576911"/>
      </dsp:txXfrm>
    </dsp:sp>
    <dsp:sp modelId="{49897E37-29D6-8F4D-BBBE-CD91BE57CFAB}">
      <dsp:nvSpPr>
        <dsp:cNvPr id="0" name=""/>
        <dsp:cNvSpPr/>
      </dsp:nvSpPr>
      <dsp:spPr>
        <a:xfrm rot="5400000">
          <a:off x="-147538" y="1037272"/>
          <a:ext cx="983587" cy="688511"/>
        </a:xfrm>
        <a:prstGeom prst="chevron">
          <a:avLst/>
        </a:prstGeom>
        <a:solidFill>
          <a:srgbClr val="197C7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2</a:t>
          </a:r>
        </a:p>
      </dsp:txBody>
      <dsp:txXfrm rot="-5400000">
        <a:off x="1" y="1233990"/>
        <a:ext cx="688511" cy="295076"/>
      </dsp:txXfrm>
    </dsp:sp>
    <dsp:sp modelId="{5B08CD6D-D0A1-564C-A9E4-DFBA3AAD4B80}">
      <dsp:nvSpPr>
        <dsp:cNvPr id="0" name=""/>
        <dsp:cNvSpPr/>
      </dsp:nvSpPr>
      <dsp:spPr>
        <a:xfrm rot="5400000">
          <a:off x="4157677" y="-2579431"/>
          <a:ext cx="639331" cy="757766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None/>
          </a:pPr>
          <a:r>
            <a:rPr lang="en-AU" sz="2100" kern="1200" dirty="0">
              <a:solidFill>
                <a:srgbClr val="083A42"/>
              </a:solidFill>
            </a:rPr>
            <a:t>Identify and collect information and documentation</a:t>
          </a:r>
          <a:endParaRPr lang="en-GB" sz="2100" kern="1200" dirty="0"/>
        </a:p>
      </dsp:txBody>
      <dsp:txXfrm rot="-5400000">
        <a:off x="688511" y="920945"/>
        <a:ext cx="7546454" cy="576911"/>
      </dsp:txXfrm>
    </dsp:sp>
    <dsp:sp modelId="{5D9BF8B7-DD74-694C-A26C-605DA11FE019}">
      <dsp:nvSpPr>
        <dsp:cNvPr id="0" name=""/>
        <dsp:cNvSpPr/>
      </dsp:nvSpPr>
      <dsp:spPr>
        <a:xfrm rot="5400000">
          <a:off x="-147538" y="1923689"/>
          <a:ext cx="983587" cy="688511"/>
        </a:xfrm>
        <a:prstGeom prst="chevron">
          <a:avLst/>
        </a:prstGeom>
        <a:solidFill>
          <a:srgbClr val="197C7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3</a:t>
          </a:r>
        </a:p>
      </dsp:txBody>
      <dsp:txXfrm rot="-5400000">
        <a:off x="1" y="2120407"/>
        <a:ext cx="688511" cy="295076"/>
      </dsp:txXfrm>
    </dsp:sp>
    <dsp:sp modelId="{93D84C0A-276D-614B-B1CD-CFA179AF6119}">
      <dsp:nvSpPr>
        <dsp:cNvPr id="0" name=""/>
        <dsp:cNvSpPr/>
      </dsp:nvSpPr>
      <dsp:spPr>
        <a:xfrm rot="5400000">
          <a:off x="4157677" y="-1693014"/>
          <a:ext cx="639331" cy="757766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None/>
          </a:pPr>
          <a:r>
            <a:rPr lang="en-AU" sz="2100" kern="1200" dirty="0">
              <a:solidFill>
                <a:srgbClr val="083A42"/>
              </a:solidFill>
            </a:rPr>
            <a:t>Enter heating and cooling details</a:t>
          </a:r>
          <a:endParaRPr lang="en-GB" sz="2100" kern="1200" dirty="0"/>
        </a:p>
      </dsp:txBody>
      <dsp:txXfrm rot="-5400000">
        <a:off x="688511" y="1807362"/>
        <a:ext cx="7546454" cy="576911"/>
      </dsp:txXfrm>
    </dsp:sp>
    <dsp:sp modelId="{8785FB48-7CB9-1A45-933C-134AE854CF1B}">
      <dsp:nvSpPr>
        <dsp:cNvPr id="0" name=""/>
        <dsp:cNvSpPr/>
      </dsp:nvSpPr>
      <dsp:spPr>
        <a:xfrm rot="5400000">
          <a:off x="-147538" y="2810106"/>
          <a:ext cx="983587" cy="688511"/>
        </a:xfrm>
        <a:prstGeom prst="chevron">
          <a:avLst/>
        </a:prstGeom>
        <a:solidFill>
          <a:srgbClr val="197C7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4</a:t>
          </a:r>
        </a:p>
      </dsp:txBody>
      <dsp:txXfrm rot="-5400000">
        <a:off x="1" y="3006824"/>
        <a:ext cx="688511" cy="295076"/>
      </dsp:txXfrm>
    </dsp:sp>
    <dsp:sp modelId="{28D9947B-ACC9-6540-9DFE-13A6945D2DDD}">
      <dsp:nvSpPr>
        <dsp:cNvPr id="0" name=""/>
        <dsp:cNvSpPr/>
      </dsp:nvSpPr>
      <dsp:spPr>
        <a:xfrm rot="5400000">
          <a:off x="4157677" y="-806597"/>
          <a:ext cx="639331" cy="757766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None/>
          </a:pPr>
          <a:r>
            <a:rPr lang="en-AU" sz="2100" kern="1200" dirty="0">
              <a:solidFill>
                <a:srgbClr val="083A42"/>
              </a:solidFill>
            </a:rPr>
            <a:t>Enter hot water details</a:t>
          </a:r>
          <a:endParaRPr lang="en-GB" sz="2100" kern="1200" dirty="0"/>
        </a:p>
      </dsp:txBody>
      <dsp:txXfrm rot="-5400000">
        <a:off x="688511" y="2693779"/>
        <a:ext cx="7546454" cy="576911"/>
      </dsp:txXfrm>
    </dsp:sp>
    <dsp:sp modelId="{5466D084-F444-8940-A0C2-C467C91763F0}">
      <dsp:nvSpPr>
        <dsp:cNvPr id="0" name=""/>
        <dsp:cNvSpPr/>
      </dsp:nvSpPr>
      <dsp:spPr>
        <a:xfrm rot="5400000">
          <a:off x="-147538" y="3696524"/>
          <a:ext cx="983587" cy="688511"/>
        </a:xfrm>
        <a:prstGeom prst="chevron">
          <a:avLst/>
        </a:prstGeom>
        <a:solidFill>
          <a:srgbClr val="197C7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5</a:t>
          </a:r>
        </a:p>
      </dsp:txBody>
      <dsp:txXfrm rot="-5400000">
        <a:off x="1" y="3893242"/>
        <a:ext cx="688511" cy="295076"/>
      </dsp:txXfrm>
    </dsp:sp>
    <dsp:sp modelId="{61FE0EE6-27D5-AB49-924B-6A7EECD40946}">
      <dsp:nvSpPr>
        <dsp:cNvPr id="0" name=""/>
        <dsp:cNvSpPr/>
      </dsp:nvSpPr>
      <dsp:spPr>
        <a:xfrm rot="5400000">
          <a:off x="4157677" y="79819"/>
          <a:ext cx="639331" cy="757766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None/>
          </a:pPr>
          <a:r>
            <a:rPr lang="en-AU" sz="2100" kern="1200" dirty="0">
              <a:solidFill>
                <a:srgbClr val="083A42"/>
              </a:solidFill>
            </a:rPr>
            <a:t>Enter lighting details</a:t>
          </a:r>
          <a:endParaRPr lang="en-GB" sz="2100" kern="1200" dirty="0"/>
        </a:p>
      </dsp:txBody>
      <dsp:txXfrm rot="-5400000">
        <a:off x="688511" y="3580195"/>
        <a:ext cx="7546454" cy="576911"/>
      </dsp:txXfrm>
    </dsp:sp>
    <dsp:sp modelId="{7D06867D-93B9-F043-9F96-449FA8D1AA03}">
      <dsp:nvSpPr>
        <dsp:cNvPr id="0" name=""/>
        <dsp:cNvSpPr/>
      </dsp:nvSpPr>
      <dsp:spPr>
        <a:xfrm rot="5400000">
          <a:off x="-147538" y="4582941"/>
          <a:ext cx="983587" cy="688511"/>
        </a:xfrm>
        <a:prstGeom prst="chevron">
          <a:avLst/>
        </a:prstGeom>
        <a:solidFill>
          <a:srgbClr val="197C7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6</a:t>
          </a:r>
        </a:p>
      </dsp:txBody>
      <dsp:txXfrm rot="-5400000">
        <a:off x="1" y="4779659"/>
        <a:ext cx="688511" cy="295076"/>
      </dsp:txXfrm>
    </dsp:sp>
    <dsp:sp modelId="{59171AA5-0CD5-114C-B54C-B6C536A8580D}">
      <dsp:nvSpPr>
        <dsp:cNvPr id="0" name=""/>
        <dsp:cNvSpPr/>
      </dsp:nvSpPr>
      <dsp:spPr>
        <a:xfrm rot="5400000">
          <a:off x="4157677" y="966236"/>
          <a:ext cx="639331" cy="757766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None/>
          </a:pPr>
          <a:r>
            <a:rPr lang="en-AU" sz="2100" kern="1200" dirty="0">
              <a:solidFill>
                <a:srgbClr val="083A42"/>
              </a:solidFill>
            </a:rPr>
            <a:t>Enter spa and pool details (if applicable)</a:t>
          </a:r>
          <a:endParaRPr lang="en-GB" sz="2100" kern="1200" dirty="0"/>
        </a:p>
      </dsp:txBody>
      <dsp:txXfrm rot="-5400000">
        <a:off x="688511" y="4466612"/>
        <a:ext cx="7546454" cy="5769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EE582-DDEA-C040-96F1-A6C736F3156A}">
      <dsp:nvSpPr>
        <dsp:cNvPr id="0" name=""/>
        <dsp:cNvSpPr/>
      </dsp:nvSpPr>
      <dsp:spPr>
        <a:xfrm rot="5400000">
          <a:off x="-147538" y="150855"/>
          <a:ext cx="983587" cy="688511"/>
        </a:xfrm>
        <a:prstGeom prst="chevron">
          <a:avLst/>
        </a:prstGeom>
        <a:solidFill>
          <a:srgbClr val="197C7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1">
          <a:noAutofit/>
        </a:bodyPr>
        <a:lstStyle/>
        <a:p>
          <a:pPr marL="0" lvl="0" indent="0" algn="ctr" defTabSz="844550">
            <a:lnSpc>
              <a:spcPct val="90000"/>
            </a:lnSpc>
            <a:spcBef>
              <a:spcPct val="0"/>
            </a:spcBef>
            <a:spcAft>
              <a:spcPct val="35000"/>
            </a:spcAft>
            <a:buNone/>
          </a:pPr>
          <a:r>
            <a:rPr lang="en-GB" sz="1900" kern="1200" dirty="0"/>
            <a:t>7</a:t>
          </a:r>
        </a:p>
      </dsp:txBody>
      <dsp:txXfrm rot="-5400000">
        <a:off x="1" y="347573"/>
        <a:ext cx="688511" cy="295076"/>
      </dsp:txXfrm>
    </dsp:sp>
    <dsp:sp modelId="{AA323851-AA95-614A-B9C9-14BBB40E8513}">
      <dsp:nvSpPr>
        <dsp:cNvPr id="0" name=""/>
        <dsp:cNvSpPr/>
      </dsp:nvSpPr>
      <dsp:spPr>
        <a:xfrm rot="5400000">
          <a:off x="4157677" y="-3469166"/>
          <a:ext cx="639331" cy="757766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None/>
          </a:pPr>
          <a:r>
            <a:rPr lang="en-AU" sz="2100" kern="1200" dirty="0">
              <a:solidFill>
                <a:srgbClr val="083A42"/>
              </a:solidFill>
            </a:rPr>
            <a:t>Enter onsite renewable energy details (if applicable)</a:t>
          </a:r>
          <a:endParaRPr lang="en-GB" sz="2100" kern="1200" dirty="0"/>
        </a:p>
      </dsp:txBody>
      <dsp:txXfrm rot="-5400000">
        <a:off x="688511" y="31210"/>
        <a:ext cx="7546454" cy="576911"/>
      </dsp:txXfrm>
    </dsp:sp>
    <dsp:sp modelId="{49897E37-29D6-8F4D-BBBE-CD91BE57CFAB}">
      <dsp:nvSpPr>
        <dsp:cNvPr id="0" name=""/>
        <dsp:cNvSpPr/>
      </dsp:nvSpPr>
      <dsp:spPr>
        <a:xfrm rot="5400000">
          <a:off x="-147538" y="1037272"/>
          <a:ext cx="983587" cy="688511"/>
        </a:xfrm>
        <a:prstGeom prst="chevron">
          <a:avLst/>
        </a:prstGeom>
        <a:solidFill>
          <a:srgbClr val="197C7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8</a:t>
          </a:r>
        </a:p>
      </dsp:txBody>
      <dsp:txXfrm rot="-5400000">
        <a:off x="1" y="1233990"/>
        <a:ext cx="688511" cy="295076"/>
      </dsp:txXfrm>
    </dsp:sp>
    <dsp:sp modelId="{5B08CD6D-D0A1-564C-A9E4-DFBA3AAD4B80}">
      <dsp:nvSpPr>
        <dsp:cNvPr id="0" name=""/>
        <dsp:cNvSpPr/>
      </dsp:nvSpPr>
      <dsp:spPr>
        <a:xfrm rot="5400000">
          <a:off x="4157677" y="-2579431"/>
          <a:ext cx="639331" cy="757766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None/>
          </a:pPr>
          <a:r>
            <a:rPr lang="en-AU" sz="2100" kern="1200" dirty="0">
              <a:solidFill>
                <a:srgbClr val="083A42"/>
              </a:solidFill>
            </a:rPr>
            <a:t>Enter onsite energy storage details (if applicable)</a:t>
          </a:r>
          <a:endParaRPr lang="en-GB" sz="2100" kern="1200" dirty="0"/>
        </a:p>
      </dsp:txBody>
      <dsp:txXfrm rot="-5400000">
        <a:off x="688511" y="920945"/>
        <a:ext cx="7546454" cy="576911"/>
      </dsp:txXfrm>
    </dsp:sp>
    <dsp:sp modelId="{5D9BF8B7-DD74-694C-A26C-605DA11FE019}">
      <dsp:nvSpPr>
        <dsp:cNvPr id="0" name=""/>
        <dsp:cNvSpPr/>
      </dsp:nvSpPr>
      <dsp:spPr>
        <a:xfrm rot="5400000">
          <a:off x="-147538" y="1923689"/>
          <a:ext cx="983587" cy="688511"/>
        </a:xfrm>
        <a:prstGeom prst="chevron">
          <a:avLst/>
        </a:prstGeom>
        <a:solidFill>
          <a:srgbClr val="197C7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9</a:t>
          </a:r>
        </a:p>
      </dsp:txBody>
      <dsp:txXfrm rot="-5400000">
        <a:off x="1" y="2120407"/>
        <a:ext cx="688511" cy="295076"/>
      </dsp:txXfrm>
    </dsp:sp>
    <dsp:sp modelId="{93D84C0A-276D-614B-B1CD-CFA179AF6119}">
      <dsp:nvSpPr>
        <dsp:cNvPr id="0" name=""/>
        <dsp:cNvSpPr/>
      </dsp:nvSpPr>
      <dsp:spPr>
        <a:xfrm rot="5400000">
          <a:off x="4157677" y="-1693014"/>
          <a:ext cx="639331" cy="757766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None/>
          </a:pPr>
          <a:r>
            <a:rPr lang="en-AU" sz="2100" kern="1200" dirty="0">
              <a:solidFill>
                <a:srgbClr val="083A42"/>
              </a:solidFill>
            </a:rPr>
            <a:t>Other notes and considerations</a:t>
          </a:r>
          <a:endParaRPr lang="en-GB" sz="2100" kern="1200" dirty="0"/>
        </a:p>
      </dsp:txBody>
      <dsp:txXfrm rot="-5400000">
        <a:off x="688511" y="1807362"/>
        <a:ext cx="7546454" cy="576911"/>
      </dsp:txXfrm>
    </dsp:sp>
    <dsp:sp modelId="{8785FB48-7CB9-1A45-933C-134AE854CF1B}">
      <dsp:nvSpPr>
        <dsp:cNvPr id="0" name=""/>
        <dsp:cNvSpPr/>
      </dsp:nvSpPr>
      <dsp:spPr>
        <a:xfrm rot="5400000">
          <a:off x="-147538" y="2810106"/>
          <a:ext cx="983587" cy="688511"/>
        </a:xfrm>
        <a:prstGeom prst="chevron">
          <a:avLst/>
        </a:prstGeom>
        <a:solidFill>
          <a:srgbClr val="197C7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10</a:t>
          </a:r>
        </a:p>
      </dsp:txBody>
      <dsp:txXfrm rot="-5400000">
        <a:off x="1" y="3006824"/>
        <a:ext cx="688511" cy="295076"/>
      </dsp:txXfrm>
    </dsp:sp>
    <dsp:sp modelId="{28D9947B-ACC9-6540-9DFE-13A6945D2DDD}">
      <dsp:nvSpPr>
        <dsp:cNvPr id="0" name=""/>
        <dsp:cNvSpPr/>
      </dsp:nvSpPr>
      <dsp:spPr>
        <a:xfrm rot="5400000">
          <a:off x="4157677" y="-806597"/>
          <a:ext cx="639331" cy="757766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None/>
          </a:pPr>
          <a:r>
            <a:rPr lang="en-AU" sz="2100" kern="1200" dirty="0">
              <a:solidFill>
                <a:srgbClr val="083A42"/>
              </a:solidFill>
            </a:rPr>
            <a:t>Run the Whole of Home calculation</a:t>
          </a:r>
          <a:endParaRPr lang="en-GB" sz="2100" kern="1200" dirty="0"/>
        </a:p>
      </dsp:txBody>
      <dsp:txXfrm rot="-5400000">
        <a:off x="688511" y="2693779"/>
        <a:ext cx="7546454" cy="576911"/>
      </dsp:txXfrm>
    </dsp:sp>
    <dsp:sp modelId="{5466D084-F444-8940-A0C2-C467C91763F0}">
      <dsp:nvSpPr>
        <dsp:cNvPr id="0" name=""/>
        <dsp:cNvSpPr/>
      </dsp:nvSpPr>
      <dsp:spPr>
        <a:xfrm rot="5400000">
          <a:off x="-147538" y="3696524"/>
          <a:ext cx="983587" cy="688511"/>
        </a:xfrm>
        <a:prstGeom prst="chevron">
          <a:avLst/>
        </a:prstGeom>
        <a:solidFill>
          <a:srgbClr val="197C7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11</a:t>
          </a:r>
        </a:p>
      </dsp:txBody>
      <dsp:txXfrm rot="-5400000">
        <a:off x="1" y="3893242"/>
        <a:ext cx="688511" cy="295076"/>
      </dsp:txXfrm>
    </dsp:sp>
    <dsp:sp modelId="{61FE0EE6-27D5-AB49-924B-6A7EECD40946}">
      <dsp:nvSpPr>
        <dsp:cNvPr id="0" name=""/>
        <dsp:cNvSpPr/>
      </dsp:nvSpPr>
      <dsp:spPr>
        <a:xfrm rot="5400000">
          <a:off x="4157677" y="79819"/>
          <a:ext cx="639331" cy="757766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None/>
          </a:pPr>
          <a:r>
            <a:rPr lang="en-AU" sz="2100" kern="1200" dirty="0">
              <a:solidFill>
                <a:srgbClr val="083A42"/>
              </a:solidFill>
            </a:rPr>
            <a:t>Generate the </a:t>
          </a:r>
          <a:r>
            <a:rPr lang="en-AU" sz="2100" kern="1200" dirty="0" err="1">
              <a:solidFill>
                <a:srgbClr val="083A42"/>
              </a:solidFill>
            </a:rPr>
            <a:t>NatHERS</a:t>
          </a:r>
          <a:r>
            <a:rPr lang="en-AU" sz="2100" kern="1200" dirty="0">
              <a:solidFill>
                <a:srgbClr val="083A42"/>
              </a:solidFill>
            </a:rPr>
            <a:t> certificate and mini-certificate (stamp)</a:t>
          </a:r>
          <a:endParaRPr lang="en-GB" sz="2100" kern="1200" dirty="0"/>
        </a:p>
      </dsp:txBody>
      <dsp:txXfrm rot="-5400000">
        <a:off x="688511" y="3580195"/>
        <a:ext cx="7546454" cy="576911"/>
      </dsp:txXfrm>
    </dsp:sp>
    <dsp:sp modelId="{7D06867D-93B9-F043-9F96-449FA8D1AA03}">
      <dsp:nvSpPr>
        <dsp:cNvPr id="0" name=""/>
        <dsp:cNvSpPr/>
      </dsp:nvSpPr>
      <dsp:spPr>
        <a:xfrm rot="5400000">
          <a:off x="-147538" y="4582941"/>
          <a:ext cx="983587" cy="688511"/>
        </a:xfrm>
        <a:prstGeom prst="chevron">
          <a:avLst/>
        </a:prstGeom>
        <a:solidFill>
          <a:srgbClr val="197C7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12</a:t>
          </a:r>
        </a:p>
      </dsp:txBody>
      <dsp:txXfrm rot="-5400000">
        <a:off x="1" y="4779659"/>
        <a:ext cx="688511" cy="295076"/>
      </dsp:txXfrm>
    </dsp:sp>
    <dsp:sp modelId="{59171AA5-0CD5-114C-B54C-B6C536A8580D}">
      <dsp:nvSpPr>
        <dsp:cNvPr id="0" name=""/>
        <dsp:cNvSpPr/>
      </dsp:nvSpPr>
      <dsp:spPr>
        <a:xfrm rot="5400000">
          <a:off x="4157677" y="966236"/>
          <a:ext cx="639331" cy="757766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None/>
          </a:pPr>
          <a:r>
            <a:rPr lang="en-AU" sz="2100" kern="1200" dirty="0">
              <a:solidFill>
                <a:srgbClr val="083A42"/>
              </a:solidFill>
            </a:rPr>
            <a:t>Stamp drawings and provide to client with the </a:t>
          </a:r>
          <a:r>
            <a:rPr lang="en-AU" sz="2100" kern="1200" dirty="0" err="1">
              <a:solidFill>
                <a:srgbClr val="083A42"/>
              </a:solidFill>
            </a:rPr>
            <a:t>NatHERS</a:t>
          </a:r>
          <a:r>
            <a:rPr lang="en-AU" sz="2100" kern="1200" dirty="0">
              <a:solidFill>
                <a:srgbClr val="083A42"/>
              </a:solidFill>
            </a:rPr>
            <a:t> certificate</a:t>
          </a:r>
          <a:endParaRPr lang="en-GB" sz="2100" kern="1200" dirty="0"/>
        </a:p>
      </dsp:txBody>
      <dsp:txXfrm rot="-5400000">
        <a:off x="688511" y="4466612"/>
        <a:ext cx="7546454" cy="576911"/>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69117-0253-4063-BDCE-FEA81C495F51}" type="datetimeFigureOut">
              <a:rPr lang="en-AU" smtClean="0"/>
              <a:t>14/09/2023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A1CDF-B086-4EDC-A498-51957B7D1EB1}" type="slidenum">
              <a:rPr lang="en-AU" smtClean="0"/>
              <a:t>‹#›</a:t>
            </a:fld>
            <a:endParaRPr lang="en-AU"/>
          </a:p>
        </p:txBody>
      </p:sp>
    </p:spTree>
    <p:extLst>
      <p:ext uri="{BB962C8B-B14F-4D97-AF65-F5344CB8AC3E}">
        <p14:creationId xmlns:p14="http://schemas.microsoft.com/office/powerpoint/2010/main" val="160650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ACA1CDF-B086-4EDC-A498-51957B7D1EB1}" type="slidenum">
              <a:rPr lang="en-AU" smtClean="0"/>
              <a:t>1</a:t>
            </a:fld>
            <a:endParaRPr lang="en-AU"/>
          </a:p>
        </p:txBody>
      </p:sp>
    </p:spTree>
    <p:extLst>
      <p:ext uri="{BB962C8B-B14F-4D97-AF65-F5344CB8AC3E}">
        <p14:creationId xmlns:p14="http://schemas.microsoft.com/office/powerpoint/2010/main" val="1803225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10</a:t>
            </a:fld>
            <a:endParaRPr lang="en-AU"/>
          </a:p>
        </p:txBody>
      </p:sp>
    </p:spTree>
    <p:extLst>
      <p:ext uri="{BB962C8B-B14F-4D97-AF65-F5344CB8AC3E}">
        <p14:creationId xmlns:p14="http://schemas.microsoft.com/office/powerpoint/2010/main" val="2422356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11</a:t>
            </a:fld>
            <a:endParaRPr lang="en-AU"/>
          </a:p>
        </p:txBody>
      </p:sp>
    </p:spTree>
    <p:extLst>
      <p:ext uri="{BB962C8B-B14F-4D97-AF65-F5344CB8AC3E}">
        <p14:creationId xmlns:p14="http://schemas.microsoft.com/office/powerpoint/2010/main" val="146855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12</a:t>
            </a:fld>
            <a:endParaRPr lang="en-AU"/>
          </a:p>
        </p:txBody>
      </p:sp>
    </p:spTree>
    <p:extLst>
      <p:ext uri="{BB962C8B-B14F-4D97-AF65-F5344CB8AC3E}">
        <p14:creationId xmlns:p14="http://schemas.microsoft.com/office/powerpoint/2010/main" val="1277235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13</a:t>
            </a:fld>
            <a:endParaRPr lang="en-AU"/>
          </a:p>
        </p:txBody>
      </p:sp>
    </p:spTree>
    <p:extLst>
      <p:ext uri="{BB962C8B-B14F-4D97-AF65-F5344CB8AC3E}">
        <p14:creationId xmlns:p14="http://schemas.microsoft.com/office/powerpoint/2010/main" val="2683705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14</a:t>
            </a:fld>
            <a:endParaRPr lang="en-AU"/>
          </a:p>
        </p:txBody>
      </p:sp>
    </p:spTree>
    <p:extLst>
      <p:ext uri="{BB962C8B-B14F-4D97-AF65-F5344CB8AC3E}">
        <p14:creationId xmlns:p14="http://schemas.microsoft.com/office/powerpoint/2010/main" val="2850203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ACA1CDF-B086-4EDC-A498-51957B7D1EB1}" type="slidenum">
              <a:rPr lang="en-AU" smtClean="0"/>
              <a:t>15</a:t>
            </a:fld>
            <a:endParaRPr lang="en-AU"/>
          </a:p>
        </p:txBody>
      </p:sp>
    </p:spTree>
    <p:extLst>
      <p:ext uri="{BB962C8B-B14F-4D97-AF65-F5344CB8AC3E}">
        <p14:creationId xmlns:p14="http://schemas.microsoft.com/office/powerpoint/2010/main" val="3390709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solidFill>
                <a:srgbClr val="083A42"/>
              </a:solidFill>
            </a:endParaRPr>
          </a:p>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16</a:t>
            </a:fld>
            <a:endParaRPr lang="en-AU"/>
          </a:p>
        </p:txBody>
      </p:sp>
    </p:spTree>
    <p:extLst>
      <p:ext uri="{BB962C8B-B14F-4D97-AF65-F5344CB8AC3E}">
        <p14:creationId xmlns:p14="http://schemas.microsoft.com/office/powerpoint/2010/main" val="1445674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17</a:t>
            </a:fld>
            <a:endParaRPr lang="en-AU"/>
          </a:p>
        </p:txBody>
      </p:sp>
    </p:spTree>
    <p:extLst>
      <p:ext uri="{BB962C8B-B14F-4D97-AF65-F5344CB8AC3E}">
        <p14:creationId xmlns:p14="http://schemas.microsoft.com/office/powerpoint/2010/main" val="986439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18</a:t>
            </a:fld>
            <a:endParaRPr lang="en-AU"/>
          </a:p>
        </p:txBody>
      </p:sp>
    </p:spTree>
    <p:extLst>
      <p:ext uri="{BB962C8B-B14F-4D97-AF65-F5344CB8AC3E}">
        <p14:creationId xmlns:p14="http://schemas.microsoft.com/office/powerpoint/2010/main" val="1660157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ACA1CDF-B086-4EDC-A498-51957B7D1EB1}" type="slidenum">
              <a:rPr lang="en-AU" smtClean="0"/>
              <a:t>19</a:t>
            </a:fld>
            <a:endParaRPr lang="en-AU"/>
          </a:p>
        </p:txBody>
      </p:sp>
    </p:spTree>
    <p:extLst>
      <p:ext uri="{BB962C8B-B14F-4D97-AF65-F5344CB8AC3E}">
        <p14:creationId xmlns:p14="http://schemas.microsoft.com/office/powerpoint/2010/main" val="3502417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2</a:t>
            </a:fld>
            <a:endParaRPr lang="en-AU"/>
          </a:p>
        </p:txBody>
      </p:sp>
    </p:spTree>
    <p:extLst>
      <p:ext uri="{BB962C8B-B14F-4D97-AF65-F5344CB8AC3E}">
        <p14:creationId xmlns:p14="http://schemas.microsoft.com/office/powerpoint/2010/main" val="1342950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spcBef>
                <a:spcPts val="600"/>
              </a:spcBef>
              <a:buFont typeface="Symbol" pitchFamily="2" charset="2"/>
              <a:buNone/>
            </a:pPr>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20</a:t>
            </a:fld>
            <a:endParaRPr lang="en-AU"/>
          </a:p>
        </p:txBody>
      </p:sp>
    </p:spTree>
    <p:extLst>
      <p:ext uri="{BB962C8B-B14F-4D97-AF65-F5344CB8AC3E}">
        <p14:creationId xmlns:p14="http://schemas.microsoft.com/office/powerpoint/2010/main" val="788800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sz="12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21</a:t>
            </a:fld>
            <a:endParaRPr lang="en-AU"/>
          </a:p>
        </p:txBody>
      </p:sp>
    </p:spTree>
    <p:extLst>
      <p:ext uri="{BB962C8B-B14F-4D97-AF65-F5344CB8AC3E}">
        <p14:creationId xmlns:p14="http://schemas.microsoft.com/office/powerpoint/2010/main" val="3130212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sz="12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22</a:t>
            </a:fld>
            <a:endParaRPr lang="en-AU"/>
          </a:p>
        </p:txBody>
      </p:sp>
    </p:spTree>
    <p:extLst>
      <p:ext uri="{BB962C8B-B14F-4D97-AF65-F5344CB8AC3E}">
        <p14:creationId xmlns:p14="http://schemas.microsoft.com/office/powerpoint/2010/main" val="746343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lvl="0" indent="-228600">
              <a:lnSpc>
                <a:spcPts val="1400"/>
              </a:lnSpc>
              <a:spcAft>
                <a:spcPts val="700"/>
              </a:spcAft>
              <a:buFont typeface="Wingdings" pitchFamily="2" charset="2"/>
              <a:buChar char=""/>
            </a:pPr>
            <a:endParaRPr lang="en-AU" sz="1200" dirty="0">
              <a:effectLst/>
              <a:latin typeface="Arial Narrow"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23</a:t>
            </a:fld>
            <a:endParaRPr lang="en-AU"/>
          </a:p>
        </p:txBody>
      </p:sp>
    </p:spTree>
    <p:extLst>
      <p:ext uri="{BB962C8B-B14F-4D97-AF65-F5344CB8AC3E}">
        <p14:creationId xmlns:p14="http://schemas.microsoft.com/office/powerpoint/2010/main" val="1945351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sz="12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24</a:t>
            </a:fld>
            <a:endParaRPr lang="en-AU"/>
          </a:p>
        </p:txBody>
      </p:sp>
    </p:spTree>
    <p:extLst>
      <p:ext uri="{BB962C8B-B14F-4D97-AF65-F5344CB8AC3E}">
        <p14:creationId xmlns:p14="http://schemas.microsoft.com/office/powerpoint/2010/main" val="3805412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sz="12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25</a:t>
            </a:fld>
            <a:endParaRPr lang="en-AU"/>
          </a:p>
        </p:txBody>
      </p:sp>
    </p:spTree>
    <p:extLst>
      <p:ext uri="{BB962C8B-B14F-4D97-AF65-F5344CB8AC3E}">
        <p14:creationId xmlns:p14="http://schemas.microsoft.com/office/powerpoint/2010/main" val="3130212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sz="12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26</a:t>
            </a:fld>
            <a:endParaRPr lang="en-AU"/>
          </a:p>
        </p:txBody>
      </p:sp>
    </p:spTree>
    <p:extLst>
      <p:ext uri="{BB962C8B-B14F-4D97-AF65-F5344CB8AC3E}">
        <p14:creationId xmlns:p14="http://schemas.microsoft.com/office/powerpoint/2010/main" val="2215911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sz="12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27</a:t>
            </a:fld>
            <a:endParaRPr lang="en-AU"/>
          </a:p>
        </p:txBody>
      </p:sp>
    </p:spTree>
    <p:extLst>
      <p:ext uri="{BB962C8B-B14F-4D97-AF65-F5344CB8AC3E}">
        <p14:creationId xmlns:p14="http://schemas.microsoft.com/office/powerpoint/2010/main" val="2308675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28</a:t>
            </a:fld>
            <a:endParaRPr lang="en-AU"/>
          </a:p>
        </p:txBody>
      </p:sp>
    </p:spTree>
    <p:extLst>
      <p:ext uri="{BB962C8B-B14F-4D97-AF65-F5344CB8AC3E}">
        <p14:creationId xmlns:p14="http://schemas.microsoft.com/office/powerpoint/2010/main" val="2212298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solidFill>
                <a:srgbClr val="083A42"/>
              </a:solidFill>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29</a:t>
            </a:fld>
            <a:endParaRPr lang="en-AU"/>
          </a:p>
        </p:txBody>
      </p:sp>
    </p:spTree>
    <p:extLst>
      <p:ext uri="{BB962C8B-B14F-4D97-AF65-F5344CB8AC3E}">
        <p14:creationId xmlns:p14="http://schemas.microsoft.com/office/powerpoint/2010/main" val="3390060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3</a:t>
            </a:fld>
            <a:endParaRPr lang="en-AU"/>
          </a:p>
        </p:txBody>
      </p:sp>
    </p:spTree>
    <p:extLst>
      <p:ext uri="{BB962C8B-B14F-4D97-AF65-F5344CB8AC3E}">
        <p14:creationId xmlns:p14="http://schemas.microsoft.com/office/powerpoint/2010/main" val="3363959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sz="12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30</a:t>
            </a:fld>
            <a:endParaRPr lang="en-AU"/>
          </a:p>
        </p:txBody>
      </p:sp>
    </p:spTree>
    <p:extLst>
      <p:ext uri="{BB962C8B-B14F-4D97-AF65-F5344CB8AC3E}">
        <p14:creationId xmlns:p14="http://schemas.microsoft.com/office/powerpoint/2010/main" val="3493730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083A42"/>
              </a:solidFill>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31</a:t>
            </a:fld>
            <a:endParaRPr lang="en-AU"/>
          </a:p>
        </p:txBody>
      </p:sp>
    </p:spTree>
    <p:extLst>
      <p:ext uri="{BB962C8B-B14F-4D97-AF65-F5344CB8AC3E}">
        <p14:creationId xmlns:p14="http://schemas.microsoft.com/office/powerpoint/2010/main" val="4272281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32</a:t>
            </a:fld>
            <a:endParaRPr lang="en-AU"/>
          </a:p>
        </p:txBody>
      </p:sp>
    </p:spTree>
    <p:extLst>
      <p:ext uri="{BB962C8B-B14F-4D97-AF65-F5344CB8AC3E}">
        <p14:creationId xmlns:p14="http://schemas.microsoft.com/office/powerpoint/2010/main" val="505026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sz="12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33</a:t>
            </a:fld>
            <a:endParaRPr lang="en-AU"/>
          </a:p>
        </p:txBody>
      </p:sp>
    </p:spTree>
    <p:extLst>
      <p:ext uri="{BB962C8B-B14F-4D97-AF65-F5344CB8AC3E}">
        <p14:creationId xmlns:p14="http://schemas.microsoft.com/office/powerpoint/2010/main" val="1121881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ACA1CDF-B086-4EDC-A498-51957B7D1EB1}" type="slidenum">
              <a:rPr lang="en-AU" smtClean="0"/>
              <a:t>34</a:t>
            </a:fld>
            <a:endParaRPr lang="en-AU"/>
          </a:p>
        </p:txBody>
      </p:sp>
    </p:spTree>
    <p:extLst>
      <p:ext uri="{BB962C8B-B14F-4D97-AF65-F5344CB8AC3E}">
        <p14:creationId xmlns:p14="http://schemas.microsoft.com/office/powerpoint/2010/main" val="2446121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lnSpc>
                <a:spcPct val="115000"/>
              </a:lnSpc>
              <a:spcAft>
                <a:spcPts val="1000"/>
              </a:spcAft>
            </a:pPr>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35</a:t>
            </a:fld>
            <a:endParaRPr lang="en-AU"/>
          </a:p>
        </p:txBody>
      </p:sp>
    </p:spTree>
    <p:extLst>
      <p:ext uri="{BB962C8B-B14F-4D97-AF65-F5344CB8AC3E}">
        <p14:creationId xmlns:p14="http://schemas.microsoft.com/office/powerpoint/2010/main" val="1409919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sz="12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36</a:t>
            </a:fld>
            <a:endParaRPr lang="en-AU"/>
          </a:p>
        </p:txBody>
      </p:sp>
    </p:spTree>
    <p:extLst>
      <p:ext uri="{BB962C8B-B14F-4D97-AF65-F5344CB8AC3E}">
        <p14:creationId xmlns:p14="http://schemas.microsoft.com/office/powerpoint/2010/main" val="183462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spcBef>
                <a:spcPts val="600"/>
              </a:spcBef>
              <a:buFont typeface="Courier New" panose="02070309020205020404" pitchFamily="49" charset="0"/>
              <a:buNone/>
            </a:pPr>
            <a:endParaRPr lang="en-AU" sz="12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37</a:t>
            </a:fld>
            <a:endParaRPr lang="en-AU"/>
          </a:p>
        </p:txBody>
      </p:sp>
    </p:spTree>
    <p:extLst>
      <p:ext uri="{BB962C8B-B14F-4D97-AF65-F5344CB8AC3E}">
        <p14:creationId xmlns:p14="http://schemas.microsoft.com/office/powerpoint/2010/main" val="2225347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38</a:t>
            </a:fld>
            <a:endParaRPr lang="en-AU"/>
          </a:p>
        </p:txBody>
      </p:sp>
    </p:spTree>
    <p:extLst>
      <p:ext uri="{BB962C8B-B14F-4D97-AF65-F5344CB8AC3E}">
        <p14:creationId xmlns:p14="http://schemas.microsoft.com/office/powerpoint/2010/main" val="4057415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39</a:t>
            </a:fld>
            <a:endParaRPr lang="en-AU"/>
          </a:p>
        </p:txBody>
      </p:sp>
    </p:spTree>
    <p:extLst>
      <p:ext uri="{BB962C8B-B14F-4D97-AF65-F5344CB8AC3E}">
        <p14:creationId xmlns:p14="http://schemas.microsoft.com/office/powerpoint/2010/main" val="2755932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a:t>
            </a:fld>
            <a:endParaRPr lang="en-AU"/>
          </a:p>
        </p:txBody>
      </p:sp>
    </p:spTree>
    <p:extLst>
      <p:ext uri="{BB962C8B-B14F-4D97-AF65-F5344CB8AC3E}">
        <p14:creationId xmlns:p14="http://schemas.microsoft.com/office/powerpoint/2010/main" val="2251090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40</a:t>
            </a:fld>
            <a:endParaRPr lang="en-AU"/>
          </a:p>
        </p:txBody>
      </p:sp>
    </p:spTree>
    <p:extLst>
      <p:ext uri="{BB962C8B-B14F-4D97-AF65-F5344CB8AC3E}">
        <p14:creationId xmlns:p14="http://schemas.microsoft.com/office/powerpoint/2010/main" val="5118150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ACA1CDF-B086-4EDC-A498-51957B7D1EB1}" type="slidenum">
              <a:rPr lang="en-AU" smtClean="0"/>
              <a:t>41</a:t>
            </a:fld>
            <a:endParaRPr lang="en-AU"/>
          </a:p>
        </p:txBody>
      </p:sp>
    </p:spTree>
    <p:extLst>
      <p:ext uri="{BB962C8B-B14F-4D97-AF65-F5344CB8AC3E}">
        <p14:creationId xmlns:p14="http://schemas.microsoft.com/office/powerpoint/2010/main" val="1228451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42</a:t>
            </a:fld>
            <a:endParaRPr lang="en-AU"/>
          </a:p>
        </p:txBody>
      </p:sp>
    </p:spTree>
    <p:extLst>
      <p:ext uri="{BB962C8B-B14F-4D97-AF65-F5344CB8AC3E}">
        <p14:creationId xmlns:p14="http://schemas.microsoft.com/office/powerpoint/2010/main" val="35713474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43</a:t>
            </a:fld>
            <a:endParaRPr lang="en-AU"/>
          </a:p>
        </p:txBody>
      </p:sp>
    </p:spTree>
    <p:extLst>
      <p:ext uri="{BB962C8B-B14F-4D97-AF65-F5344CB8AC3E}">
        <p14:creationId xmlns:p14="http://schemas.microsoft.com/office/powerpoint/2010/main" val="3123289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44</a:t>
            </a:fld>
            <a:endParaRPr lang="en-AU"/>
          </a:p>
        </p:txBody>
      </p:sp>
    </p:spTree>
    <p:extLst>
      <p:ext uri="{BB962C8B-B14F-4D97-AF65-F5344CB8AC3E}">
        <p14:creationId xmlns:p14="http://schemas.microsoft.com/office/powerpoint/2010/main" val="1317040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45</a:t>
            </a:fld>
            <a:endParaRPr lang="en-AU"/>
          </a:p>
        </p:txBody>
      </p:sp>
    </p:spTree>
    <p:extLst>
      <p:ext uri="{BB962C8B-B14F-4D97-AF65-F5344CB8AC3E}">
        <p14:creationId xmlns:p14="http://schemas.microsoft.com/office/powerpoint/2010/main" val="8805921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ACA1CDF-B086-4EDC-A498-51957B7D1EB1}" type="slidenum">
              <a:rPr lang="en-AU" smtClean="0"/>
              <a:t>46</a:t>
            </a:fld>
            <a:endParaRPr lang="en-AU"/>
          </a:p>
        </p:txBody>
      </p:sp>
    </p:spTree>
    <p:extLst>
      <p:ext uri="{BB962C8B-B14F-4D97-AF65-F5344CB8AC3E}">
        <p14:creationId xmlns:p14="http://schemas.microsoft.com/office/powerpoint/2010/main" val="3085741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47</a:t>
            </a:fld>
            <a:endParaRPr lang="en-AU"/>
          </a:p>
        </p:txBody>
      </p:sp>
    </p:spTree>
    <p:extLst>
      <p:ext uri="{BB962C8B-B14F-4D97-AF65-F5344CB8AC3E}">
        <p14:creationId xmlns:p14="http://schemas.microsoft.com/office/powerpoint/2010/main" val="10053458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742950" lvl="1" indent="-285750">
              <a:lnSpc>
                <a:spcPts val="1400"/>
              </a:lnSpc>
              <a:spcAft>
                <a:spcPts val="700"/>
              </a:spcAft>
              <a:buFont typeface="Courier New" panose="02070309020205020404" pitchFamily="49" charset="0"/>
              <a:buChar char="o"/>
            </a:pPr>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48</a:t>
            </a:fld>
            <a:endParaRPr lang="en-AU"/>
          </a:p>
        </p:txBody>
      </p:sp>
    </p:spTree>
    <p:extLst>
      <p:ext uri="{BB962C8B-B14F-4D97-AF65-F5344CB8AC3E}">
        <p14:creationId xmlns:p14="http://schemas.microsoft.com/office/powerpoint/2010/main" val="6487729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49</a:t>
            </a:fld>
            <a:endParaRPr lang="en-AU"/>
          </a:p>
        </p:txBody>
      </p:sp>
    </p:spTree>
    <p:extLst>
      <p:ext uri="{BB962C8B-B14F-4D97-AF65-F5344CB8AC3E}">
        <p14:creationId xmlns:p14="http://schemas.microsoft.com/office/powerpoint/2010/main" val="2621013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ACA1CDF-B086-4EDC-A498-51957B7D1EB1}" type="slidenum">
              <a:rPr lang="en-AU" smtClean="0"/>
              <a:t>5</a:t>
            </a:fld>
            <a:endParaRPr lang="en-AU"/>
          </a:p>
        </p:txBody>
      </p:sp>
    </p:spTree>
    <p:extLst>
      <p:ext uri="{BB962C8B-B14F-4D97-AF65-F5344CB8AC3E}">
        <p14:creationId xmlns:p14="http://schemas.microsoft.com/office/powerpoint/2010/main" val="34153710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lvl="0" indent="-285750">
              <a:lnSpc>
                <a:spcPts val="1400"/>
              </a:lnSpc>
              <a:spcAft>
                <a:spcPts val="700"/>
              </a:spcAft>
              <a:buFont typeface="Arial" panose="020B0604020202020204" pitchFamily="34" charset="0"/>
              <a:buChar char="•"/>
            </a:pPr>
            <a:endParaRPr lang="en-AU" sz="1800" dirty="0">
              <a:effectLst/>
              <a:latin typeface="Helvetica" pitchFamily="2" charset="0"/>
              <a:ea typeface="Calibri" panose="020F0502020204030204" pitchFamily="34" charset="0"/>
              <a:cs typeface="Arial" panose="020B0604020202020204" pitchFamily="34" charset="0"/>
            </a:endParaRPr>
          </a:p>
          <a:p>
            <a:pPr marL="285750" lvl="0" indent="-285750">
              <a:lnSpc>
                <a:spcPts val="1400"/>
              </a:lnSpc>
              <a:spcAft>
                <a:spcPts val="700"/>
              </a:spcAft>
              <a:buFont typeface="Arial" panose="020B0604020202020204" pitchFamily="34" charset="0"/>
              <a:buChar char="•"/>
            </a:pPr>
            <a:endParaRPr lang="en-AU" sz="1800" dirty="0">
              <a:effectLst/>
              <a:latin typeface="Helvetica" pitchFamily="2" charset="0"/>
              <a:ea typeface="Calibri" panose="020F0502020204030204" pitchFamily="34" charset="0"/>
              <a:cs typeface="Arial" panose="020B0604020202020204" pitchFamily="34" charset="0"/>
            </a:endParaRPr>
          </a:p>
          <a:p>
            <a:pPr marL="0" lvl="0" indent="0">
              <a:lnSpc>
                <a:spcPts val="1400"/>
              </a:lnSpc>
              <a:spcAft>
                <a:spcPts val="700"/>
              </a:spcAft>
              <a:buFont typeface="Courier New" panose="02070309020205020404" pitchFamily="49" charset="0"/>
              <a:buNone/>
            </a:pPr>
            <a:endParaRPr lang="en-AU" sz="1800" dirty="0">
              <a:effectLst/>
              <a:latin typeface="Arial Narrow"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50</a:t>
            </a:fld>
            <a:endParaRPr lang="en-AU"/>
          </a:p>
        </p:txBody>
      </p:sp>
    </p:spTree>
    <p:extLst>
      <p:ext uri="{BB962C8B-B14F-4D97-AF65-F5344CB8AC3E}">
        <p14:creationId xmlns:p14="http://schemas.microsoft.com/office/powerpoint/2010/main" val="17527830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nSpc>
                <a:spcPts val="1400"/>
              </a:lnSpc>
              <a:spcAft>
                <a:spcPts val="700"/>
              </a:spcAft>
              <a:buFont typeface="Courier New" panose="02070309020205020404" pitchFamily="49" charset="0"/>
              <a:buNone/>
            </a:pPr>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51</a:t>
            </a:fld>
            <a:endParaRPr lang="en-AU"/>
          </a:p>
        </p:txBody>
      </p:sp>
    </p:spTree>
    <p:extLst>
      <p:ext uri="{BB962C8B-B14F-4D97-AF65-F5344CB8AC3E}">
        <p14:creationId xmlns:p14="http://schemas.microsoft.com/office/powerpoint/2010/main" val="23158687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52</a:t>
            </a:fld>
            <a:endParaRPr lang="en-AU"/>
          </a:p>
        </p:txBody>
      </p:sp>
    </p:spTree>
    <p:extLst>
      <p:ext uri="{BB962C8B-B14F-4D97-AF65-F5344CB8AC3E}">
        <p14:creationId xmlns:p14="http://schemas.microsoft.com/office/powerpoint/2010/main" val="34208458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ACA1CDF-B086-4EDC-A498-51957B7D1EB1}" type="slidenum">
              <a:rPr lang="en-AU" smtClean="0"/>
              <a:t>53</a:t>
            </a:fld>
            <a:endParaRPr lang="en-AU"/>
          </a:p>
        </p:txBody>
      </p:sp>
    </p:spTree>
    <p:extLst>
      <p:ext uri="{BB962C8B-B14F-4D97-AF65-F5344CB8AC3E}">
        <p14:creationId xmlns:p14="http://schemas.microsoft.com/office/powerpoint/2010/main" val="8682116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54</a:t>
            </a:fld>
            <a:endParaRPr lang="en-AU"/>
          </a:p>
        </p:txBody>
      </p:sp>
    </p:spTree>
    <p:extLst>
      <p:ext uri="{BB962C8B-B14F-4D97-AF65-F5344CB8AC3E}">
        <p14:creationId xmlns:p14="http://schemas.microsoft.com/office/powerpoint/2010/main" val="2138376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55</a:t>
            </a:fld>
            <a:endParaRPr lang="en-AU"/>
          </a:p>
        </p:txBody>
      </p:sp>
    </p:spTree>
    <p:extLst>
      <p:ext uri="{BB962C8B-B14F-4D97-AF65-F5344CB8AC3E}">
        <p14:creationId xmlns:p14="http://schemas.microsoft.com/office/powerpoint/2010/main" val="31733732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56</a:t>
            </a:fld>
            <a:endParaRPr lang="en-AU"/>
          </a:p>
        </p:txBody>
      </p:sp>
    </p:spTree>
    <p:extLst>
      <p:ext uri="{BB962C8B-B14F-4D97-AF65-F5344CB8AC3E}">
        <p14:creationId xmlns:p14="http://schemas.microsoft.com/office/powerpoint/2010/main" val="2057653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57</a:t>
            </a:fld>
            <a:endParaRPr lang="en-AU"/>
          </a:p>
        </p:txBody>
      </p:sp>
    </p:spTree>
    <p:extLst>
      <p:ext uri="{BB962C8B-B14F-4D97-AF65-F5344CB8AC3E}">
        <p14:creationId xmlns:p14="http://schemas.microsoft.com/office/powerpoint/2010/main" val="230513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ACA1CDF-B086-4EDC-A498-51957B7D1EB1}" type="slidenum">
              <a:rPr lang="en-AU" smtClean="0"/>
              <a:t>58</a:t>
            </a:fld>
            <a:endParaRPr lang="en-AU"/>
          </a:p>
        </p:txBody>
      </p:sp>
    </p:spTree>
    <p:extLst>
      <p:ext uri="{BB962C8B-B14F-4D97-AF65-F5344CB8AC3E}">
        <p14:creationId xmlns:p14="http://schemas.microsoft.com/office/powerpoint/2010/main" val="4564447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ACA1CDF-B086-4EDC-A498-51957B7D1EB1}" type="slidenum">
              <a:rPr lang="en-AU" smtClean="0"/>
              <a:t>59</a:t>
            </a:fld>
            <a:endParaRPr lang="en-AU"/>
          </a:p>
        </p:txBody>
      </p:sp>
    </p:spTree>
    <p:extLst>
      <p:ext uri="{BB962C8B-B14F-4D97-AF65-F5344CB8AC3E}">
        <p14:creationId xmlns:p14="http://schemas.microsoft.com/office/powerpoint/2010/main" val="995816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7000"/>
              </a:lnSpc>
            </a:pPr>
            <a:endParaRPr lang="en-AU" sz="1800" dirty="0">
              <a:effectLst/>
              <a:latin typeface="Helvetica" pitchFamily="2"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6</a:t>
            </a:fld>
            <a:endParaRPr lang="en-AU"/>
          </a:p>
        </p:txBody>
      </p:sp>
    </p:spTree>
    <p:extLst>
      <p:ext uri="{BB962C8B-B14F-4D97-AF65-F5344CB8AC3E}">
        <p14:creationId xmlns:p14="http://schemas.microsoft.com/office/powerpoint/2010/main" val="7754867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ACA1CDF-B086-4EDC-A498-51957B7D1EB1}" type="slidenum">
              <a:rPr lang="en-AU" smtClean="0"/>
              <a:t>60</a:t>
            </a:fld>
            <a:endParaRPr lang="en-AU"/>
          </a:p>
        </p:txBody>
      </p:sp>
    </p:spTree>
    <p:extLst>
      <p:ext uri="{BB962C8B-B14F-4D97-AF65-F5344CB8AC3E}">
        <p14:creationId xmlns:p14="http://schemas.microsoft.com/office/powerpoint/2010/main" val="1693997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7</a:t>
            </a:fld>
            <a:endParaRPr lang="en-AU"/>
          </a:p>
        </p:txBody>
      </p:sp>
    </p:spTree>
    <p:extLst>
      <p:ext uri="{BB962C8B-B14F-4D97-AF65-F5344CB8AC3E}">
        <p14:creationId xmlns:p14="http://schemas.microsoft.com/office/powerpoint/2010/main" val="946974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lvl="0" indent="-228600">
              <a:lnSpc>
                <a:spcPts val="1400"/>
              </a:lnSpc>
              <a:spcAft>
                <a:spcPts val="700"/>
              </a:spcAft>
              <a:buFont typeface="Wingdings" pitchFamily="2" charset="2"/>
              <a:buChar char=""/>
            </a:pPr>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8</a:t>
            </a:fld>
            <a:endParaRPr lang="en-AU"/>
          </a:p>
        </p:txBody>
      </p:sp>
    </p:spTree>
    <p:extLst>
      <p:ext uri="{BB962C8B-B14F-4D97-AF65-F5344CB8AC3E}">
        <p14:creationId xmlns:p14="http://schemas.microsoft.com/office/powerpoint/2010/main" val="3164288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9</a:t>
            </a:fld>
            <a:endParaRPr lang="en-AU"/>
          </a:p>
        </p:txBody>
      </p:sp>
    </p:spTree>
    <p:extLst>
      <p:ext uri="{BB962C8B-B14F-4D97-AF65-F5344CB8AC3E}">
        <p14:creationId xmlns:p14="http://schemas.microsoft.com/office/powerpoint/2010/main" val="1659172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19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ctrTitle"/>
          </p:nvPr>
        </p:nvSpPr>
        <p:spPr>
          <a:xfrm>
            <a:off x="838200" y="1816770"/>
            <a:ext cx="10515600" cy="1729289"/>
          </a:xfrm>
        </p:spPr>
        <p:txBody>
          <a:bodyPr anchor="b">
            <a:no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838200" y="3987046"/>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E70352-FC4C-4D7C-BC0D-F00393C21839}" type="datetime1">
              <a:rPr lang="en-AU" smtClean="0"/>
              <a:t>14/09/2023</a:t>
            </a:fld>
            <a:endParaRPr lang="en-AU"/>
          </a:p>
        </p:txBody>
      </p:sp>
      <p:sp>
        <p:nvSpPr>
          <p:cNvPr id="5" name="Footer Placeholder 4"/>
          <p:cNvSpPr>
            <a:spLocks noGrp="1"/>
          </p:cNvSpPr>
          <p:nvPr>
            <p:ph type="ftr" sz="quarter" idx="11"/>
          </p:nvPr>
        </p:nvSpPr>
        <p:spPr/>
        <p:txBody>
          <a:bodyPr/>
          <a:lstStyle/>
          <a:p>
            <a:r>
              <a:rPr lang="en-AU"/>
              <a:t>Add presentation title</a:t>
            </a:r>
          </a:p>
        </p:txBody>
      </p:sp>
      <p:sp>
        <p:nvSpPr>
          <p:cNvPr id="6" name="Slide Number Placeholder 5"/>
          <p:cNvSpPr>
            <a:spLocks noGrp="1"/>
          </p:cNvSpPr>
          <p:nvPr>
            <p:ph type="sldNum" sz="quarter" idx="12"/>
          </p:nvPr>
        </p:nvSpPr>
        <p:spPr/>
        <p:txBody>
          <a:bodyPr/>
          <a:lstStyle/>
          <a:p>
            <a:fld id="{23B38093-8BF8-4BF4-AC2A-E226E529FA62}" type="slidenum">
              <a:rPr lang="en-AU" smtClean="0"/>
              <a:t>‹#›</a:t>
            </a:fld>
            <a:endParaRPr lang="en-AU"/>
          </a:p>
        </p:txBody>
      </p:sp>
      <p:cxnSp>
        <p:nvCxnSpPr>
          <p:cNvPr id="8" name="Straight Connector 7"/>
          <p:cNvCxnSpPr/>
          <p:nvPr userDrawn="1"/>
        </p:nvCxnSpPr>
        <p:spPr>
          <a:xfrm>
            <a:off x="812800" y="3561768"/>
            <a:ext cx="10541001" cy="385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0" y="-7346"/>
            <a:ext cx="12192000" cy="128337"/>
          </a:xfrm>
          <a:prstGeom prst="rect">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dirty="0"/>
              <a:t>    </a:t>
            </a:r>
          </a:p>
        </p:txBody>
      </p:sp>
      <p:sp>
        <p:nvSpPr>
          <p:cNvPr id="12" name="Rectangle 11"/>
          <p:cNvSpPr/>
          <p:nvPr userDrawn="1"/>
        </p:nvSpPr>
        <p:spPr>
          <a:xfrm>
            <a:off x="10160000" y="120991"/>
            <a:ext cx="2032000" cy="264695"/>
          </a:xfrm>
          <a:prstGeom prst="rect">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9" name="Picture 8">
            <a:extLst>
              <a:ext uri="{FF2B5EF4-FFF2-40B4-BE49-F238E27FC236}">
                <a16:creationId xmlns:a16="http://schemas.microsoft.com/office/drawing/2014/main" id="{2FC3BC43-FAA2-C093-4DE7-7067835F5D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1" y="834534"/>
            <a:ext cx="4057895" cy="845713"/>
          </a:xfrm>
          <a:prstGeom prst="rect">
            <a:avLst/>
          </a:prstGeom>
        </p:spPr>
      </p:pic>
    </p:spTree>
    <p:extLst>
      <p:ext uri="{BB962C8B-B14F-4D97-AF65-F5344CB8AC3E}">
        <p14:creationId xmlns:p14="http://schemas.microsoft.com/office/powerpoint/2010/main" val="2082398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3600"/>
            </a:lvl1pPr>
          </a:lstStyle>
          <a:p>
            <a:r>
              <a:rPr lang="en-US" dirty="0"/>
              <a:t>Click to edit Master title style</a:t>
            </a:r>
            <a:endParaRPr lang="en-AU"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313CA50-8378-4769-ABAA-D48ABD9113CE}" type="datetime1">
              <a:rPr lang="en-AU" smtClean="0"/>
              <a:t>14/09/2023</a:t>
            </a:fld>
            <a:endParaRPr lang="en-AU"/>
          </a:p>
        </p:txBody>
      </p:sp>
      <p:sp>
        <p:nvSpPr>
          <p:cNvPr id="5" name="Footer Placeholder 4"/>
          <p:cNvSpPr>
            <a:spLocks noGrp="1"/>
          </p:cNvSpPr>
          <p:nvPr>
            <p:ph type="ftr" sz="quarter" idx="11"/>
          </p:nvPr>
        </p:nvSpPr>
        <p:spPr/>
        <p:txBody>
          <a:bodyPr/>
          <a:lstStyle/>
          <a:p>
            <a:r>
              <a:rPr lang="en-AU"/>
              <a:t>Add presentation title</a:t>
            </a:r>
          </a:p>
        </p:txBody>
      </p:sp>
      <p:sp>
        <p:nvSpPr>
          <p:cNvPr id="6" name="Slide Number Placeholder 5"/>
          <p:cNvSpPr>
            <a:spLocks noGrp="1"/>
          </p:cNvSpPr>
          <p:nvPr>
            <p:ph type="sldNum" sz="quarter" idx="12"/>
          </p:nvPr>
        </p:nvSpPr>
        <p:spPr/>
        <p:txBody>
          <a:bodyPr/>
          <a:lstStyle/>
          <a:p>
            <a:fld id="{41B496C2-AD0A-47B1-87B8-8823CEABB737}" type="slidenum">
              <a:rPr lang="en-AU" smtClean="0"/>
              <a:t>‹#›</a:t>
            </a:fld>
            <a:endParaRPr lang="en-AU"/>
          </a:p>
        </p:txBody>
      </p:sp>
    </p:spTree>
    <p:extLst>
      <p:ext uri="{BB962C8B-B14F-4D97-AF65-F5344CB8AC3E}">
        <p14:creationId xmlns:p14="http://schemas.microsoft.com/office/powerpoint/2010/main" val="3791879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431763"/>
            <a:ext cx="5156200" cy="4351338"/>
          </a:xfrm>
        </p:spPr>
        <p:txBody>
          <a:bodyPr/>
          <a:lstStyle>
            <a:lvl1pPr>
              <a:defRPr sz="2800"/>
            </a:lvl1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431763"/>
            <a:ext cx="5156200" cy="4351338"/>
          </a:xfrm>
        </p:spPr>
        <p:txBody>
          <a:bodyPr/>
          <a:lstStyle/>
          <a:p>
            <a:pPr lvl="0"/>
            <a:r>
              <a:rPr lang="en-US" dirty="0"/>
              <a:t>Click to edit Master text styles</a:t>
            </a:r>
          </a:p>
          <a:p>
            <a:pPr lvl="1"/>
            <a:r>
              <a:rPr lang="en-US" dirty="0"/>
              <a:t>Second level</a:t>
            </a:r>
          </a:p>
        </p:txBody>
      </p:sp>
      <p:sp>
        <p:nvSpPr>
          <p:cNvPr id="5" name="Date Placeholder 4"/>
          <p:cNvSpPr>
            <a:spLocks noGrp="1"/>
          </p:cNvSpPr>
          <p:nvPr>
            <p:ph type="dt" sz="half" idx="10"/>
          </p:nvPr>
        </p:nvSpPr>
        <p:spPr/>
        <p:txBody>
          <a:bodyPr/>
          <a:lstStyle/>
          <a:p>
            <a:fld id="{9DBF7EFF-8449-465F-B626-3FD9F25C8E6F}" type="datetime1">
              <a:rPr lang="en-AU" smtClean="0"/>
              <a:t>14/09/2023</a:t>
            </a:fld>
            <a:endParaRPr lang="en-AU"/>
          </a:p>
        </p:txBody>
      </p:sp>
      <p:sp>
        <p:nvSpPr>
          <p:cNvPr id="6" name="Footer Placeholder 5"/>
          <p:cNvSpPr>
            <a:spLocks noGrp="1"/>
          </p:cNvSpPr>
          <p:nvPr>
            <p:ph type="ftr" sz="quarter" idx="11"/>
          </p:nvPr>
        </p:nvSpPr>
        <p:spPr/>
        <p:txBody>
          <a:bodyPr/>
          <a:lstStyle/>
          <a:p>
            <a:r>
              <a:rPr lang="en-AU"/>
              <a:t>Add presentation title</a:t>
            </a:r>
          </a:p>
        </p:txBody>
      </p:sp>
      <p:sp>
        <p:nvSpPr>
          <p:cNvPr id="7" name="Slide Number Placeholder 6"/>
          <p:cNvSpPr>
            <a:spLocks noGrp="1"/>
          </p:cNvSpPr>
          <p:nvPr>
            <p:ph type="sldNum" sz="quarter" idx="12"/>
          </p:nvPr>
        </p:nvSpPr>
        <p:spPr/>
        <p:txBody>
          <a:bodyPr/>
          <a:lstStyle/>
          <a:p>
            <a:fld id="{41B496C2-AD0A-47B1-87B8-8823CEABB737}" type="slidenum">
              <a:rPr lang="en-AU" smtClean="0"/>
              <a:t>‹#›</a:t>
            </a:fld>
            <a:endParaRPr lang="en-AU"/>
          </a:p>
        </p:txBody>
      </p:sp>
    </p:spTree>
    <p:extLst>
      <p:ext uri="{BB962C8B-B14F-4D97-AF65-F5344CB8AC3E}">
        <p14:creationId xmlns:p14="http://schemas.microsoft.com/office/powerpoint/2010/main" val="1951538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Date Placeholder 2"/>
          <p:cNvSpPr>
            <a:spLocks noGrp="1"/>
          </p:cNvSpPr>
          <p:nvPr>
            <p:ph type="dt" sz="half" idx="10"/>
          </p:nvPr>
        </p:nvSpPr>
        <p:spPr/>
        <p:txBody>
          <a:bodyPr/>
          <a:lstStyle/>
          <a:p>
            <a:fld id="{1DBA1616-19C7-4E38-9A13-233F39EC0DD0}" type="datetime1">
              <a:rPr lang="en-AU" smtClean="0"/>
              <a:t>14/09/2023</a:t>
            </a:fld>
            <a:endParaRPr lang="en-AU"/>
          </a:p>
        </p:txBody>
      </p:sp>
      <p:sp>
        <p:nvSpPr>
          <p:cNvPr id="4" name="Footer Placeholder 3"/>
          <p:cNvSpPr>
            <a:spLocks noGrp="1"/>
          </p:cNvSpPr>
          <p:nvPr>
            <p:ph type="ftr" sz="quarter" idx="11"/>
          </p:nvPr>
        </p:nvSpPr>
        <p:spPr/>
        <p:txBody>
          <a:bodyPr/>
          <a:lstStyle/>
          <a:p>
            <a:r>
              <a:rPr lang="en-AU"/>
              <a:t>Add presentation title</a:t>
            </a:r>
          </a:p>
        </p:txBody>
      </p:sp>
      <p:sp>
        <p:nvSpPr>
          <p:cNvPr id="5" name="Slide Number Placeholder 4"/>
          <p:cNvSpPr>
            <a:spLocks noGrp="1"/>
          </p:cNvSpPr>
          <p:nvPr>
            <p:ph type="sldNum" sz="quarter" idx="12"/>
          </p:nvPr>
        </p:nvSpPr>
        <p:spPr/>
        <p:txBody>
          <a:bodyPr/>
          <a:lstStyle/>
          <a:p>
            <a:fld id="{41B496C2-AD0A-47B1-87B8-8823CEABB737}" type="slidenum">
              <a:rPr lang="en-AU" smtClean="0"/>
              <a:t>‹#›</a:t>
            </a:fld>
            <a:endParaRPr lang="en-AU"/>
          </a:p>
        </p:txBody>
      </p:sp>
    </p:spTree>
    <p:extLst>
      <p:ext uri="{BB962C8B-B14F-4D97-AF65-F5344CB8AC3E}">
        <p14:creationId xmlns:p14="http://schemas.microsoft.com/office/powerpoint/2010/main" val="1979466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BE98AF-2D3F-4A72-B7CB-817A3735C49E}" type="datetime1">
              <a:rPr lang="en-AU" smtClean="0"/>
              <a:t>14/09/2023</a:t>
            </a:fld>
            <a:endParaRPr lang="en-AU"/>
          </a:p>
        </p:txBody>
      </p:sp>
      <p:sp>
        <p:nvSpPr>
          <p:cNvPr id="3" name="Footer Placeholder 2"/>
          <p:cNvSpPr>
            <a:spLocks noGrp="1"/>
          </p:cNvSpPr>
          <p:nvPr>
            <p:ph type="ftr" sz="quarter" idx="11"/>
          </p:nvPr>
        </p:nvSpPr>
        <p:spPr/>
        <p:txBody>
          <a:bodyPr/>
          <a:lstStyle/>
          <a:p>
            <a:r>
              <a:rPr lang="en-AU"/>
              <a:t>Add presentation title</a:t>
            </a:r>
          </a:p>
        </p:txBody>
      </p:sp>
      <p:sp>
        <p:nvSpPr>
          <p:cNvPr id="4" name="Slide Number Placeholder 3"/>
          <p:cNvSpPr>
            <a:spLocks noGrp="1"/>
          </p:cNvSpPr>
          <p:nvPr>
            <p:ph type="sldNum" sz="quarter" idx="12"/>
          </p:nvPr>
        </p:nvSpPr>
        <p:spPr/>
        <p:txBody>
          <a:bodyPr/>
          <a:lstStyle/>
          <a:p>
            <a:fld id="{41B496C2-AD0A-47B1-87B8-8823CEABB737}" type="slidenum">
              <a:rPr lang="en-AU" smtClean="0"/>
              <a:t>‹#›</a:t>
            </a:fld>
            <a:endParaRPr lang="en-AU"/>
          </a:p>
        </p:txBody>
      </p:sp>
    </p:spTree>
    <p:extLst>
      <p:ext uri="{BB962C8B-B14F-4D97-AF65-F5344CB8AC3E}">
        <p14:creationId xmlns:p14="http://schemas.microsoft.com/office/powerpoint/2010/main" val="203031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16770"/>
            <a:ext cx="10515600" cy="1729289"/>
          </a:xfrm>
        </p:spPr>
        <p:txBody>
          <a:bodyPr anchor="b">
            <a:noAutofit/>
          </a:bodyPr>
          <a:lstStyle>
            <a:lvl1pPr algn="l">
              <a:defRPr sz="44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38200" y="3987046"/>
            <a:ext cx="9144000"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E4E70352-FC4C-4D7C-BC0D-F00393C21839}" type="datetime1">
              <a:rPr lang="en-AU" smtClean="0"/>
              <a:pPr/>
              <a:t>14/09/2023</a:t>
            </a:fld>
            <a:endParaRPr lang="en-AU"/>
          </a:p>
        </p:txBody>
      </p:sp>
      <p:sp>
        <p:nvSpPr>
          <p:cNvPr id="5" name="Footer Placeholder 4"/>
          <p:cNvSpPr>
            <a:spLocks noGrp="1"/>
          </p:cNvSpPr>
          <p:nvPr>
            <p:ph type="ftr" sz="quarter" idx="11"/>
          </p:nvPr>
        </p:nvSpPr>
        <p:spPr/>
        <p:txBody>
          <a:bodyPr/>
          <a:lstStyle>
            <a:lvl1pPr>
              <a:defRPr>
                <a:solidFill>
                  <a:schemeClr val="tx1"/>
                </a:solidFill>
              </a:defRPr>
            </a:lvl1pPr>
          </a:lstStyle>
          <a:p>
            <a:r>
              <a:rPr lang="en-AU"/>
              <a:t>Add presentation title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3B38093-8BF8-4BF4-AC2A-E226E529FA62}" type="slidenum">
              <a:rPr lang="en-AU" smtClean="0"/>
              <a:pPr/>
              <a:t>‹#›</a:t>
            </a:fld>
            <a:endParaRPr lang="en-AU"/>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99" y="771043"/>
            <a:ext cx="2819401" cy="624306"/>
          </a:xfrm>
          <a:prstGeom prst="rect">
            <a:avLst/>
          </a:prstGeom>
        </p:spPr>
      </p:pic>
      <p:cxnSp>
        <p:nvCxnSpPr>
          <p:cNvPr id="8" name="Straight Connector 7"/>
          <p:cNvCxnSpPr/>
          <p:nvPr userDrawn="1"/>
        </p:nvCxnSpPr>
        <p:spPr>
          <a:xfrm>
            <a:off x="812800" y="3561768"/>
            <a:ext cx="10541001" cy="38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7346"/>
            <a:ext cx="12192000" cy="128337"/>
          </a:xfrm>
          <a:prstGeom prst="rect">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dirty="0"/>
              <a:t>    </a:t>
            </a:r>
          </a:p>
        </p:txBody>
      </p:sp>
      <p:sp>
        <p:nvSpPr>
          <p:cNvPr id="10" name="Rectangle 9"/>
          <p:cNvSpPr/>
          <p:nvPr userDrawn="1"/>
        </p:nvSpPr>
        <p:spPr>
          <a:xfrm>
            <a:off x="10160000" y="120991"/>
            <a:ext cx="2032000" cy="264695"/>
          </a:xfrm>
          <a:prstGeom prst="rect">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2118625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19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4" name="Date Placeholder 3"/>
          <p:cNvSpPr>
            <a:spLocks noGrp="1"/>
          </p:cNvSpPr>
          <p:nvPr>
            <p:ph type="dt" sz="half" idx="10"/>
          </p:nvPr>
        </p:nvSpPr>
        <p:spPr/>
        <p:txBody>
          <a:bodyPr/>
          <a:lstStyle/>
          <a:p>
            <a:fld id="{9B24B1CD-0340-40B0-B581-3772C3DA5B2E}" type="datetime1">
              <a:rPr lang="en-AU" smtClean="0"/>
              <a:t>14/09/2023</a:t>
            </a:fld>
            <a:endParaRPr lang="en-AU"/>
          </a:p>
        </p:txBody>
      </p:sp>
      <p:sp>
        <p:nvSpPr>
          <p:cNvPr id="5" name="Footer Placeholder 4"/>
          <p:cNvSpPr>
            <a:spLocks noGrp="1"/>
          </p:cNvSpPr>
          <p:nvPr>
            <p:ph type="ftr" sz="quarter" idx="11"/>
          </p:nvPr>
        </p:nvSpPr>
        <p:spPr/>
        <p:txBody>
          <a:bodyPr/>
          <a:lstStyle/>
          <a:p>
            <a:r>
              <a:rPr lang="en-AU"/>
              <a:t>Add presentation title</a:t>
            </a:r>
          </a:p>
        </p:txBody>
      </p:sp>
      <p:sp>
        <p:nvSpPr>
          <p:cNvPr id="6" name="Slide Number Placeholder 5"/>
          <p:cNvSpPr>
            <a:spLocks noGrp="1"/>
          </p:cNvSpPr>
          <p:nvPr>
            <p:ph type="sldNum" sz="quarter" idx="12"/>
          </p:nvPr>
        </p:nvSpPr>
        <p:spPr/>
        <p:txBody>
          <a:bodyPr/>
          <a:lstStyle/>
          <a:p>
            <a:fld id="{23B38093-8BF8-4BF4-AC2A-E226E529FA62}" type="slidenum">
              <a:rPr lang="en-AU" smtClean="0"/>
              <a:t>‹#›</a:t>
            </a:fld>
            <a:endParaRPr lang="en-AU"/>
          </a:p>
        </p:txBody>
      </p:sp>
      <p:sp>
        <p:nvSpPr>
          <p:cNvPr id="11" name="TextBox 10"/>
          <p:cNvSpPr txBox="1"/>
          <p:nvPr userDrawn="1"/>
        </p:nvSpPr>
        <p:spPr>
          <a:xfrm>
            <a:off x="1200856" y="3194727"/>
            <a:ext cx="9790289" cy="1200329"/>
          </a:xfrm>
          <a:prstGeom prst="rect">
            <a:avLst/>
          </a:prstGeom>
          <a:noFill/>
        </p:spPr>
        <p:txBody>
          <a:bodyPr wrap="square" rtlCol="0">
            <a:spAutoFit/>
          </a:bodyPr>
          <a:lstStyle/>
          <a:p>
            <a:pPr algn="ctr"/>
            <a:r>
              <a:rPr lang="en-AU" sz="1800" kern="1200" dirty="0">
                <a:solidFill>
                  <a:schemeClr val="bg1"/>
                </a:solidFill>
                <a:effectLst/>
                <a:latin typeface="+mn-lt"/>
                <a:ea typeface="+mn-ea"/>
                <a:cs typeface="+mn-cs"/>
              </a:rPr>
              <a:t>Our department recognises the First Peoples of this nation and their ongoing connection to culture and country. We acknowledge First Nations Peoples as the Traditional Owners, Custodians and Lore Keepers of the world's oldest living culture and pay respects to their Elders past, present and emerging.</a:t>
            </a:r>
          </a:p>
          <a:p>
            <a:pPr algn="ctr"/>
            <a:endParaRPr lang="en-AU" sz="1800" dirty="0">
              <a:solidFill>
                <a:schemeClr val="bg1"/>
              </a:solidFill>
            </a:endParaRPr>
          </a:p>
        </p:txBody>
      </p:sp>
      <p:sp>
        <p:nvSpPr>
          <p:cNvPr id="13" name="TextBox 12"/>
          <p:cNvSpPr txBox="1"/>
          <p:nvPr userDrawn="1"/>
        </p:nvSpPr>
        <p:spPr>
          <a:xfrm>
            <a:off x="1236885" y="2439105"/>
            <a:ext cx="9718227" cy="646331"/>
          </a:xfrm>
          <a:prstGeom prst="rect">
            <a:avLst/>
          </a:prstGeom>
          <a:noFill/>
        </p:spPr>
        <p:txBody>
          <a:bodyPr wrap="square" rtlCol="0">
            <a:spAutoFit/>
          </a:bodyPr>
          <a:lstStyle/>
          <a:p>
            <a:pPr algn="ctr"/>
            <a:r>
              <a:rPr lang="en-US" sz="3600" dirty="0">
                <a:solidFill>
                  <a:schemeClr val="bg1"/>
                </a:solidFill>
              </a:rPr>
              <a:t>Acknowledgement of Country</a:t>
            </a:r>
            <a:endParaRPr lang="en-AU" sz="3600" dirty="0">
              <a:solidFill>
                <a:schemeClr val="bg1"/>
              </a:solidFill>
            </a:endParaRPr>
          </a:p>
        </p:txBody>
      </p:sp>
    </p:spTree>
    <p:extLst>
      <p:ext uri="{BB962C8B-B14F-4D97-AF65-F5344CB8AC3E}">
        <p14:creationId xmlns:p14="http://schemas.microsoft.com/office/powerpoint/2010/main" val="3965567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19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a:xfrm>
            <a:off x="831851" y="1709740"/>
            <a:ext cx="10515600" cy="2852737"/>
          </a:xfrm>
        </p:spPr>
        <p:txBody>
          <a:bodyPr anchor="b">
            <a:noAutofit/>
          </a:bodyPr>
          <a:lstStyle>
            <a:lvl1pPr>
              <a:defRPr sz="4400"/>
            </a:lvl1pPr>
          </a:lstStyle>
          <a:p>
            <a:r>
              <a:rPr lang="en-US"/>
              <a:t>Click to edit Master title style</a:t>
            </a:r>
            <a:endParaRPr lang="en-US" dirty="0"/>
          </a:p>
        </p:txBody>
      </p:sp>
      <p:sp>
        <p:nvSpPr>
          <p:cNvPr id="3" name="Text Placeholder 2"/>
          <p:cNvSpPr>
            <a:spLocks noGrp="1"/>
          </p:cNvSpPr>
          <p:nvPr>
            <p:ph type="body" idx="1"/>
          </p:nvPr>
        </p:nvSpPr>
        <p:spPr>
          <a:xfrm>
            <a:off x="831851" y="4716379"/>
            <a:ext cx="10515600" cy="137327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24B1CD-0340-40B0-B581-3772C3DA5B2E}" type="datetime1">
              <a:rPr lang="en-AU" smtClean="0"/>
              <a:t>14/09/2023</a:t>
            </a:fld>
            <a:endParaRPr lang="en-AU"/>
          </a:p>
        </p:txBody>
      </p:sp>
      <p:sp>
        <p:nvSpPr>
          <p:cNvPr id="5" name="Footer Placeholder 4"/>
          <p:cNvSpPr>
            <a:spLocks noGrp="1"/>
          </p:cNvSpPr>
          <p:nvPr>
            <p:ph type="ftr" sz="quarter" idx="11"/>
          </p:nvPr>
        </p:nvSpPr>
        <p:spPr/>
        <p:txBody>
          <a:bodyPr/>
          <a:lstStyle/>
          <a:p>
            <a:r>
              <a:rPr lang="en-AU"/>
              <a:t>Add presentation title</a:t>
            </a:r>
          </a:p>
        </p:txBody>
      </p:sp>
      <p:sp>
        <p:nvSpPr>
          <p:cNvPr id="6" name="Slide Number Placeholder 5"/>
          <p:cNvSpPr>
            <a:spLocks noGrp="1"/>
          </p:cNvSpPr>
          <p:nvPr>
            <p:ph type="sldNum" sz="quarter" idx="12"/>
          </p:nvPr>
        </p:nvSpPr>
        <p:spPr/>
        <p:txBody>
          <a:bodyPr/>
          <a:lstStyle/>
          <a:p>
            <a:fld id="{23B38093-8BF8-4BF4-AC2A-E226E529FA62}" type="slidenum">
              <a:rPr lang="en-AU" smtClean="0"/>
              <a:t>‹#›</a:t>
            </a:fld>
            <a:endParaRPr lang="en-AU"/>
          </a:p>
        </p:txBody>
      </p:sp>
      <p:cxnSp>
        <p:nvCxnSpPr>
          <p:cNvPr id="8" name="Straight Connector 7"/>
          <p:cNvCxnSpPr/>
          <p:nvPr userDrawn="1"/>
        </p:nvCxnSpPr>
        <p:spPr>
          <a:xfrm>
            <a:off x="812799" y="4582681"/>
            <a:ext cx="1056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72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a:xfrm>
            <a:off x="831851" y="1709740"/>
            <a:ext cx="10515600" cy="2852737"/>
          </a:xfrm>
        </p:spPr>
        <p:txBody>
          <a:bodyPr anchor="b">
            <a:noAutofit/>
          </a:bodyPr>
          <a:lstStyle>
            <a:lvl1pPr>
              <a:defRPr sz="4400"/>
            </a:lvl1pPr>
          </a:lstStyle>
          <a:p>
            <a:r>
              <a:rPr lang="en-US"/>
              <a:t>Click to edit Master title style</a:t>
            </a:r>
            <a:endParaRPr lang="en-US" dirty="0"/>
          </a:p>
        </p:txBody>
      </p:sp>
      <p:sp>
        <p:nvSpPr>
          <p:cNvPr id="3" name="Text Placeholder 2"/>
          <p:cNvSpPr>
            <a:spLocks noGrp="1"/>
          </p:cNvSpPr>
          <p:nvPr>
            <p:ph type="body" idx="1"/>
          </p:nvPr>
        </p:nvSpPr>
        <p:spPr>
          <a:xfrm>
            <a:off x="831851" y="4716379"/>
            <a:ext cx="10515600" cy="137327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372730-944E-48F0-A209-8A595AA1B940}" type="datetime1">
              <a:rPr lang="en-AU" smtClean="0"/>
              <a:t>14/09/2023</a:t>
            </a:fld>
            <a:endParaRPr lang="en-AU"/>
          </a:p>
        </p:txBody>
      </p:sp>
      <p:sp>
        <p:nvSpPr>
          <p:cNvPr id="5" name="Footer Placeholder 4"/>
          <p:cNvSpPr>
            <a:spLocks noGrp="1"/>
          </p:cNvSpPr>
          <p:nvPr>
            <p:ph type="ftr" sz="quarter" idx="11"/>
          </p:nvPr>
        </p:nvSpPr>
        <p:spPr/>
        <p:txBody>
          <a:bodyPr/>
          <a:lstStyle/>
          <a:p>
            <a:r>
              <a:rPr lang="en-AU"/>
              <a:t>Add presentation title</a:t>
            </a:r>
          </a:p>
        </p:txBody>
      </p:sp>
      <p:sp>
        <p:nvSpPr>
          <p:cNvPr id="6" name="Slide Number Placeholder 5"/>
          <p:cNvSpPr>
            <a:spLocks noGrp="1"/>
          </p:cNvSpPr>
          <p:nvPr>
            <p:ph type="sldNum" sz="quarter" idx="12"/>
          </p:nvPr>
        </p:nvSpPr>
        <p:spPr/>
        <p:txBody>
          <a:bodyPr/>
          <a:lstStyle/>
          <a:p>
            <a:fld id="{23B38093-8BF8-4BF4-AC2A-E226E529FA62}" type="slidenum">
              <a:rPr lang="en-AU" smtClean="0"/>
              <a:t>‹#›</a:t>
            </a:fld>
            <a:endParaRPr lang="en-AU"/>
          </a:p>
        </p:txBody>
      </p:sp>
      <p:cxnSp>
        <p:nvCxnSpPr>
          <p:cNvPr id="8" name="Straight Connector 7"/>
          <p:cNvCxnSpPr/>
          <p:nvPr userDrawn="1"/>
        </p:nvCxnSpPr>
        <p:spPr>
          <a:xfrm>
            <a:off x="812799" y="4582681"/>
            <a:ext cx="1056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770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19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hasCustomPrompt="1"/>
          </p:nvPr>
        </p:nvSpPr>
        <p:spPr>
          <a:xfrm>
            <a:off x="838200" y="365127"/>
            <a:ext cx="10515600" cy="1325563"/>
          </a:xfrm>
        </p:spPr>
        <p:txBody>
          <a:bodyPr anchor="b" anchorCtr="0">
            <a:noAutofit/>
          </a:bodyPr>
          <a:lstStyle>
            <a:lvl1pPr>
              <a:defRPr/>
            </a:lvl1pPr>
          </a:lstStyle>
          <a:p>
            <a:r>
              <a:rPr lang="en-US" dirty="0"/>
              <a:t>Contact us</a:t>
            </a:r>
          </a:p>
        </p:txBody>
      </p:sp>
      <p:sp>
        <p:nvSpPr>
          <p:cNvPr id="3" name="Date Placeholder 2"/>
          <p:cNvSpPr>
            <a:spLocks noGrp="1"/>
          </p:cNvSpPr>
          <p:nvPr>
            <p:ph type="dt" sz="half" idx="10"/>
          </p:nvPr>
        </p:nvSpPr>
        <p:spPr/>
        <p:txBody>
          <a:bodyPr/>
          <a:lstStyle/>
          <a:p>
            <a:fld id="{0DA29BB2-2816-47AD-8195-E867B448AB5C}" type="datetime1">
              <a:rPr lang="en-AU" smtClean="0"/>
              <a:t>14/09/2023</a:t>
            </a:fld>
            <a:endParaRPr lang="en-AU"/>
          </a:p>
        </p:txBody>
      </p:sp>
      <p:sp>
        <p:nvSpPr>
          <p:cNvPr id="4" name="Footer Placeholder 3"/>
          <p:cNvSpPr>
            <a:spLocks noGrp="1"/>
          </p:cNvSpPr>
          <p:nvPr>
            <p:ph type="ftr" sz="quarter" idx="11"/>
          </p:nvPr>
        </p:nvSpPr>
        <p:spPr/>
        <p:txBody>
          <a:bodyPr/>
          <a:lstStyle/>
          <a:p>
            <a:r>
              <a:rPr lang="en-AU"/>
              <a:t>Add presentation title</a:t>
            </a:r>
          </a:p>
        </p:txBody>
      </p:sp>
      <p:sp>
        <p:nvSpPr>
          <p:cNvPr id="5" name="Slide Number Placeholder 4"/>
          <p:cNvSpPr>
            <a:spLocks noGrp="1"/>
          </p:cNvSpPr>
          <p:nvPr>
            <p:ph type="sldNum" sz="quarter" idx="12"/>
          </p:nvPr>
        </p:nvSpPr>
        <p:spPr/>
        <p:txBody>
          <a:bodyPr/>
          <a:lstStyle/>
          <a:p>
            <a:fld id="{23B38093-8BF8-4BF4-AC2A-E226E529FA62}" type="slidenum">
              <a:rPr lang="en-AU" smtClean="0"/>
              <a:t>‹#›</a:t>
            </a:fld>
            <a:endParaRPr lang="en-AU"/>
          </a:p>
        </p:txBody>
      </p:sp>
      <p:sp>
        <p:nvSpPr>
          <p:cNvPr id="7" name="Text Placeholder 6"/>
          <p:cNvSpPr>
            <a:spLocks noGrp="1"/>
          </p:cNvSpPr>
          <p:nvPr>
            <p:ph type="body" sz="quarter" idx="13" hasCustomPrompt="1"/>
          </p:nvPr>
        </p:nvSpPr>
        <p:spPr>
          <a:xfrm>
            <a:off x="838200" y="2707105"/>
            <a:ext cx="10515600" cy="3296820"/>
          </a:xfrm>
        </p:spPr>
        <p:txBody>
          <a:bodyPr>
            <a:noAutofit/>
          </a:bodyPr>
          <a:lstStyle>
            <a:lvl1pPr marL="0" indent="0">
              <a:spcBef>
                <a:spcPct val="0"/>
              </a:spcBef>
              <a:spcAft>
                <a:spcPts val="1200"/>
              </a:spcAft>
              <a:buNone/>
              <a:defRPr sz="2800"/>
            </a:lvl1pPr>
          </a:lstStyle>
          <a:p>
            <a:pPr marL="0" indent="0">
              <a:spcBef>
                <a:spcPct val="0"/>
              </a:spcBef>
              <a:spcAft>
                <a:spcPts val="1200"/>
              </a:spcAft>
              <a:buNone/>
              <a:defRPr/>
            </a:pPr>
            <a:r>
              <a:rPr lang="en-AU" sz="2400" b="1" dirty="0">
                <a:ea typeface="ＭＳ Ｐゴシック" charset="0"/>
              </a:rPr>
              <a:t>Name</a:t>
            </a:r>
          </a:p>
          <a:p>
            <a:pPr marL="0" indent="0">
              <a:spcBef>
                <a:spcPct val="0"/>
              </a:spcBef>
              <a:spcAft>
                <a:spcPts val="1200"/>
              </a:spcAft>
              <a:buNone/>
              <a:defRPr/>
            </a:pPr>
            <a:r>
              <a:rPr lang="en-AU" sz="2400" b="1" dirty="0">
                <a:ea typeface="ＭＳ Ｐゴシック" charset="0"/>
              </a:rPr>
              <a:t>Division</a:t>
            </a:r>
          </a:p>
          <a:p>
            <a:pPr marL="0" indent="0">
              <a:spcBef>
                <a:spcPct val="0"/>
              </a:spcBef>
              <a:spcAft>
                <a:spcPts val="1200"/>
              </a:spcAft>
              <a:buNone/>
              <a:defRPr/>
            </a:pPr>
            <a:r>
              <a:rPr lang="en-AU" sz="2400" dirty="0">
                <a:ea typeface="ＭＳ Ｐゴシック" charset="0"/>
              </a:rPr>
              <a:t>Phone: +61 2 6213 6000</a:t>
            </a:r>
          </a:p>
          <a:p>
            <a:pPr marL="0" indent="0">
              <a:spcBef>
                <a:spcPct val="0"/>
              </a:spcBef>
              <a:buNone/>
              <a:defRPr/>
            </a:pPr>
            <a:r>
              <a:rPr lang="en-AU" sz="2400" dirty="0"/>
              <a:t>John Gorton Building, King Edward Terrace, Parkes ACT 2600 </a:t>
            </a:r>
            <a:br>
              <a:rPr lang="en-AU" sz="2400" dirty="0"/>
            </a:br>
            <a:r>
              <a:rPr lang="en-AU" sz="2400" dirty="0"/>
              <a:t>GPO Box 2013 Canberra ACT 2601</a:t>
            </a:r>
            <a:endParaRPr lang="en-AU" sz="2400" dirty="0">
              <a:ea typeface="ＭＳ Ｐゴシック" charset="0"/>
            </a:endParaRPr>
          </a:p>
          <a:p>
            <a:pPr marL="0" indent="0">
              <a:spcBef>
                <a:spcPct val="0"/>
              </a:spcBef>
              <a:spcAft>
                <a:spcPts val="1200"/>
              </a:spcAft>
              <a:buNone/>
              <a:defRPr/>
            </a:pPr>
            <a:r>
              <a:rPr lang="en-AU" sz="2400" b="1" dirty="0">
                <a:ea typeface="ＭＳ Ｐゴシック" charset="0"/>
              </a:rPr>
              <a:t>cceew.gov.au</a:t>
            </a:r>
          </a:p>
        </p:txBody>
      </p:sp>
    </p:spTree>
    <p:extLst>
      <p:ext uri="{BB962C8B-B14F-4D97-AF65-F5344CB8AC3E}">
        <p14:creationId xmlns:p14="http://schemas.microsoft.com/office/powerpoint/2010/main" val="167387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838200" y="1440614"/>
            <a:ext cx="10515600" cy="4351338"/>
          </a:xfrm>
        </p:spPr>
        <p:txBody>
          <a:body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874C3A65-BA76-40F9-9D0F-569340985753}" type="datetime1">
              <a:rPr lang="en-AU" smtClean="0"/>
              <a:t>14/09/2023</a:t>
            </a:fld>
            <a:endParaRPr lang="en-AU"/>
          </a:p>
        </p:txBody>
      </p:sp>
      <p:sp>
        <p:nvSpPr>
          <p:cNvPr id="5" name="Footer Placeholder 4"/>
          <p:cNvSpPr>
            <a:spLocks noGrp="1"/>
          </p:cNvSpPr>
          <p:nvPr>
            <p:ph type="ftr" sz="quarter" idx="11"/>
          </p:nvPr>
        </p:nvSpPr>
        <p:spPr/>
        <p:txBody>
          <a:bodyPr/>
          <a:lstStyle/>
          <a:p>
            <a:r>
              <a:rPr lang="en-AU"/>
              <a:t>Add presentation title</a:t>
            </a:r>
          </a:p>
        </p:txBody>
      </p:sp>
      <p:sp>
        <p:nvSpPr>
          <p:cNvPr id="6" name="Slide Number Placeholder 5"/>
          <p:cNvSpPr>
            <a:spLocks noGrp="1"/>
          </p:cNvSpPr>
          <p:nvPr>
            <p:ph type="sldNum" sz="quarter" idx="12"/>
          </p:nvPr>
        </p:nvSpPr>
        <p:spPr/>
        <p:txBody>
          <a:bodyPr/>
          <a:lstStyle/>
          <a:p>
            <a:fld id="{41B496C2-AD0A-47B1-87B8-8823CEABB737}" type="slidenum">
              <a:rPr lang="en-AU" smtClean="0"/>
              <a:t>‹#›</a:t>
            </a:fld>
            <a:endParaRPr lang="en-AU"/>
          </a:p>
        </p:txBody>
      </p:sp>
    </p:spTree>
    <p:extLst>
      <p:ext uri="{BB962C8B-B14F-4D97-AF65-F5344CB8AC3E}">
        <p14:creationId xmlns:p14="http://schemas.microsoft.com/office/powerpoint/2010/main" val="311233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431763"/>
            <a:ext cx="5156200" cy="4351338"/>
          </a:xfrm>
        </p:spPr>
        <p:txBody>
          <a:bodyPr/>
          <a:lstStyle>
            <a:lvl1pPr>
              <a:defRPr sz="2800"/>
            </a:lvl1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431763"/>
            <a:ext cx="5156200" cy="4351338"/>
          </a:xfrm>
        </p:spPr>
        <p:txBody>
          <a:bodyPr/>
          <a:lstStyle/>
          <a:p>
            <a:pPr lvl="0"/>
            <a:r>
              <a:rPr lang="en-US" dirty="0"/>
              <a:t>Click to edit Master text styles</a:t>
            </a:r>
          </a:p>
          <a:p>
            <a:pPr lvl="1"/>
            <a:r>
              <a:rPr lang="en-US" dirty="0"/>
              <a:t>Second level</a:t>
            </a:r>
          </a:p>
        </p:txBody>
      </p:sp>
      <p:sp>
        <p:nvSpPr>
          <p:cNvPr id="5" name="Date Placeholder 4"/>
          <p:cNvSpPr>
            <a:spLocks noGrp="1"/>
          </p:cNvSpPr>
          <p:nvPr>
            <p:ph type="dt" sz="half" idx="10"/>
          </p:nvPr>
        </p:nvSpPr>
        <p:spPr/>
        <p:txBody>
          <a:bodyPr/>
          <a:lstStyle/>
          <a:p>
            <a:fld id="{9DBF7EFF-8449-465F-B626-3FD9F25C8E6F}" type="datetime1">
              <a:rPr lang="en-AU" smtClean="0"/>
              <a:t>14/09/2023</a:t>
            </a:fld>
            <a:endParaRPr lang="en-AU"/>
          </a:p>
        </p:txBody>
      </p:sp>
      <p:sp>
        <p:nvSpPr>
          <p:cNvPr id="6" name="Footer Placeholder 5"/>
          <p:cNvSpPr>
            <a:spLocks noGrp="1"/>
          </p:cNvSpPr>
          <p:nvPr>
            <p:ph type="ftr" sz="quarter" idx="11"/>
          </p:nvPr>
        </p:nvSpPr>
        <p:spPr/>
        <p:txBody>
          <a:bodyPr/>
          <a:lstStyle/>
          <a:p>
            <a:r>
              <a:rPr lang="en-AU"/>
              <a:t>Add presentation title</a:t>
            </a:r>
          </a:p>
        </p:txBody>
      </p:sp>
      <p:sp>
        <p:nvSpPr>
          <p:cNvPr id="7" name="Slide Number Placeholder 6"/>
          <p:cNvSpPr>
            <a:spLocks noGrp="1"/>
          </p:cNvSpPr>
          <p:nvPr>
            <p:ph type="sldNum" sz="quarter" idx="12"/>
          </p:nvPr>
        </p:nvSpPr>
        <p:spPr/>
        <p:txBody>
          <a:bodyPr/>
          <a:lstStyle/>
          <a:p>
            <a:fld id="{41B496C2-AD0A-47B1-87B8-8823CEABB737}" type="slidenum">
              <a:rPr lang="en-AU" smtClean="0"/>
              <a:t>‹#›</a:t>
            </a:fld>
            <a:endParaRPr lang="en-AU"/>
          </a:p>
        </p:txBody>
      </p:sp>
    </p:spTree>
    <p:extLst>
      <p:ext uri="{BB962C8B-B14F-4D97-AF65-F5344CB8AC3E}">
        <p14:creationId xmlns:p14="http://schemas.microsoft.com/office/powerpoint/2010/main" val="2979131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838200" y="1440614"/>
            <a:ext cx="10515600" cy="4351338"/>
          </a:xfrm>
        </p:spPr>
        <p:txBody>
          <a:body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874C3A65-BA76-40F9-9D0F-569340985753}" type="datetime1">
              <a:rPr lang="en-AU" smtClean="0"/>
              <a:t>14/09/2023</a:t>
            </a:fld>
            <a:endParaRPr lang="en-AU"/>
          </a:p>
        </p:txBody>
      </p:sp>
      <p:sp>
        <p:nvSpPr>
          <p:cNvPr id="5" name="Footer Placeholder 4"/>
          <p:cNvSpPr>
            <a:spLocks noGrp="1"/>
          </p:cNvSpPr>
          <p:nvPr>
            <p:ph type="ftr" sz="quarter" idx="11"/>
          </p:nvPr>
        </p:nvSpPr>
        <p:spPr/>
        <p:txBody>
          <a:bodyPr/>
          <a:lstStyle/>
          <a:p>
            <a:r>
              <a:rPr lang="en-AU"/>
              <a:t>Add presentation title</a:t>
            </a:r>
          </a:p>
        </p:txBody>
      </p:sp>
      <p:sp>
        <p:nvSpPr>
          <p:cNvPr id="6" name="Slide Number Placeholder 5"/>
          <p:cNvSpPr>
            <a:spLocks noGrp="1"/>
          </p:cNvSpPr>
          <p:nvPr>
            <p:ph type="sldNum" sz="quarter" idx="12"/>
          </p:nvPr>
        </p:nvSpPr>
        <p:spPr/>
        <p:txBody>
          <a:bodyPr/>
          <a:lstStyle/>
          <a:p>
            <a:fld id="{41B496C2-AD0A-47B1-87B8-8823CEABB737}" type="slidenum">
              <a:rPr lang="en-AU" smtClean="0"/>
              <a:t>‹#›</a:t>
            </a:fld>
            <a:endParaRPr lang="en-AU"/>
          </a:p>
        </p:txBody>
      </p:sp>
    </p:spTree>
    <p:extLst>
      <p:ext uri="{BB962C8B-B14F-4D97-AF65-F5344CB8AC3E}">
        <p14:creationId xmlns:p14="http://schemas.microsoft.com/office/powerpoint/2010/main" val="1573390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bg1"/>
                </a:solidFill>
              </a:defRPr>
            </a:lvl1pPr>
          </a:lstStyle>
          <a:p>
            <a:fld id="{83F5FDC7-7391-4268-9A4A-EF70E2BA68F3}" type="datetime1">
              <a:rPr lang="en-AU" smtClean="0"/>
              <a:t>14/09/2023</a:t>
            </a:fld>
            <a:endParaRPr lang="en-AU"/>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AU"/>
              <a:t>Add presentation title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defRPr>
            </a:lvl1pPr>
          </a:lstStyle>
          <a:p>
            <a:fld id="{23B38093-8BF8-4BF4-AC2A-E226E529FA62}" type="slidenum">
              <a:rPr lang="en-AU" smtClean="0"/>
              <a:pPr/>
              <a:t>‹#›</a:t>
            </a:fld>
            <a:endParaRPr lang="en-AU"/>
          </a:p>
        </p:txBody>
      </p:sp>
    </p:spTree>
    <p:extLst>
      <p:ext uri="{BB962C8B-B14F-4D97-AF65-F5344CB8AC3E}">
        <p14:creationId xmlns:p14="http://schemas.microsoft.com/office/powerpoint/2010/main" val="3123505929"/>
      </p:ext>
    </p:extLst>
  </p:cSld>
  <p:clrMap bg1="lt1" tx1="dk1" bg2="lt2" tx2="dk2" accent1="accent1" accent2="accent2" accent3="accent3" accent4="accent4" accent5="accent5" accent6="accent6" hlink="hlink" folHlink="folHlink"/>
  <p:sldLayoutIdLst>
    <p:sldLayoutId id="2147483661" r:id="rId1"/>
    <p:sldLayoutId id="2147483681" r:id="rId2"/>
    <p:sldLayoutId id="2147483682" r:id="rId3"/>
    <p:sldLayoutId id="2147483663" r:id="rId4"/>
    <p:sldLayoutId id="2147483672" r:id="rId5"/>
    <p:sldLayoutId id="2147483666" r:id="rId6"/>
    <p:sldLayoutId id="2147483683" r:id="rId7"/>
    <p:sldLayoutId id="2147483684" r:id="rId8"/>
  </p:sldLayoutIdLst>
  <p:hf hdr="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01223"/>
            <a:ext cx="10515600" cy="910221"/>
          </a:xfrm>
          <a:prstGeom prst="rect">
            <a:avLst/>
          </a:prstGeom>
        </p:spPr>
        <p:txBody>
          <a:bodyPr vert="horz" lIns="91440" tIns="45720" rIns="91440" bIns="45720" rtlCol="0" anchor="t" anchorCtr="0">
            <a:no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464678"/>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bg2"/>
                </a:solidFill>
              </a:defRPr>
            </a:lvl1pPr>
          </a:lstStyle>
          <a:p>
            <a:fld id="{80804688-259C-4C7E-8444-A4013EAB6CEA}" type="datetime1">
              <a:rPr lang="en-AU" smtClean="0"/>
              <a:t>14/09/2023</a:t>
            </a:fld>
            <a:endParaRPr lang="en-AU"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bg2"/>
                </a:solidFill>
              </a:defRPr>
            </a:lvl1pPr>
          </a:lstStyle>
          <a:p>
            <a:r>
              <a:rPr lang="en-AU"/>
              <a:t>Add presentation title</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2"/>
                </a:solidFill>
              </a:defRPr>
            </a:lvl1pPr>
          </a:lstStyle>
          <a:p>
            <a:fld id="{41B496C2-AD0A-47B1-87B8-8823CEABB737}" type="slidenum">
              <a:rPr lang="en-AU" smtClean="0"/>
              <a:pPr/>
              <a:t>‹#›</a:t>
            </a:fld>
            <a:endParaRPr lang="en-AU"/>
          </a:p>
        </p:txBody>
      </p:sp>
    </p:spTree>
    <p:extLst>
      <p:ext uri="{BB962C8B-B14F-4D97-AF65-F5344CB8AC3E}">
        <p14:creationId xmlns:p14="http://schemas.microsoft.com/office/powerpoint/2010/main" val="1477188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9" r:id="rId4"/>
    <p:sldLayoutId id="2147483680" r:id="rId5"/>
  </p:sldLayoutIdLst>
  <p:hf hdr="0"/>
  <p:txStyles>
    <p:titleStyle>
      <a:lvl1pPr algn="l" defTabSz="914400" rtl="0" eaLnBrk="1" latinLnBrk="0" hangingPunct="1">
        <a:lnSpc>
          <a:spcPct val="90000"/>
        </a:lnSpc>
        <a:spcBef>
          <a:spcPct val="0"/>
        </a:spcBef>
        <a:buNone/>
        <a:defRPr sz="3600" b="1" kern="1200">
          <a:solidFill>
            <a:srgbClr val="197C7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21.png"/><Relationship Id="rId12" Type="http://schemas.microsoft.com/office/2007/relationships/hdphoto" Target="../media/hdphoto6.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4.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31.png"/><Relationship Id="rId18" Type="http://schemas.microsoft.com/office/2007/relationships/hdphoto" Target="../media/hdphoto15.wdp"/><Relationship Id="rId3" Type="http://schemas.openxmlformats.org/officeDocument/2006/relationships/image" Target="../media/image26.png"/><Relationship Id="rId7" Type="http://schemas.openxmlformats.org/officeDocument/2006/relationships/image" Target="../media/image28.png"/><Relationship Id="rId12" Type="http://schemas.microsoft.com/office/2007/relationships/hdphoto" Target="../media/hdphoto12.wdp"/><Relationship Id="rId17" Type="http://schemas.openxmlformats.org/officeDocument/2006/relationships/image" Target="../media/image33.png"/><Relationship Id="rId2" Type="http://schemas.openxmlformats.org/officeDocument/2006/relationships/notesSlide" Target="../notesSlides/notesSlide25.xml"/><Relationship Id="rId16" Type="http://schemas.microsoft.com/office/2007/relationships/hdphoto" Target="../media/hdphoto14.wdp"/><Relationship Id="rId20" Type="http://schemas.microsoft.com/office/2007/relationships/hdphoto" Target="../media/hdphoto2.wdp"/><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30.png"/><Relationship Id="rId5" Type="http://schemas.openxmlformats.org/officeDocument/2006/relationships/image" Target="../media/image27.png"/><Relationship Id="rId15" Type="http://schemas.openxmlformats.org/officeDocument/2006/relationships/image" Target="../media/image32.png"/><Relationship Id="rId10" Type="http://schemas.microsoft.com/office/2007/relationships/hdphoto" Target="../media/hdphoto11.wdp"/><Relationship Id="rId19" Type="http://schemas.openxmlformats.org/officeDocument/2006/relationships/image" Target="../media/image19.png"/><Relationship Id="rId4" Type="http://schemas.microsoft.com/office/2007/relationships/hdphoto" Target="../media/hdphoto8.wdp"/><Relationship Id="rId9" Type="http://schemas.openxmlformats.org/officeDocument/2006/relationships/image" Target="../media/image29.png"/><Relationship Id="rId1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energy.gov.au/energy-rating"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hyperlink" Target="https://reg.energyrating.gov.au/comparator/product_type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hyperlink" Target="https://transformed-pty-ltd-short-courses.thinkific.com/courses/nathers-whole-of-home-overview" TargetMode="External"/><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hyperlink" Target="mailto:info@transformed.com.au" TargetMode="External"/><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NatHERS Whole of Home</a:t>
            </a:r>
            <a:br>
              <a:rPr lang="en-AU" dirty="0"/>
            </a:br>
            <a:r>
              <a:rPr lang="en-AU" dirty="0"/>
              <a:t>Overview</a:t>
            </a:r>
          </a:p>
        </p:txBody>
      </p:sp>
      <p:sp>
        <p:nvSpPr>
          <p:cNvPr id="3" name="Subtitle 2"/>
          <p:cNvSpPr>
            <a:spLocks noGrp="1"/>
          </p:cNvSpPr>
          <p:nvPr>
            <p:ph type="subTitle" idx="1"/>
          </p:nvPr>
        </p:nvSpPr>
        <p:spPr>
          <a:xfrm>
            <a:off x="838200" y="3987046"/>
            <a:ext cx="9201150" cy="1109610"/>
          </a:xfrm>
        </p:spPr>
        <p:txBody>
          <a:bodyPr/>
          <a:lstStyle/>
          <a:p>
            <a:r>
              <a:rPr lang="en-AU" dirty="0"/>
              <a:t>Presenter(s): 		Michael Young</a:t>
            </a:r>
          </a:p>
          <a:p>
            <a:r>
              <a:rPr lang="en-AU" dirty="0"/>
              <a:t>Date:			</a:t>
            </a:r>
            <a:r>
              <a:rPr lang="en-AU"/>
              <a:t>8 August 2023</a:t>
            </a:r>
            <a:endParaRPr lang="en-AU" dirty="0"/>
          </a:p>
        </p:txBody>
      </p:sp>
      <p:sp>
        <p:nvSpPr>
          <p:cNvPr id="4" name="TextBox 3"/>
          <p:cNvSpPr txBox="1"/>
          <p:nvPr/>
        </p:nvSpPr>
        <p:spPr>
          <a:xfrm>
            <a:off x="2152650" y="5853039"/>
            <a:ext cx="7854846" cy="369332"/>
          </a:xfrm>
          <a:prstGeom prst="rect">
            <a:avLst/>
          </a:prstGeom>
          <a:noFill/>
        </p:spPr>
        <p:txBody>
          <a:bodyPr wrap="square" rtlCol="0">
            <a:spAutoFit/>
          </a:bodyPr>
          <a:lstStyle/>
          <a:p>
            <a:pPr algn="ctr"/>
            <a:r>
              <a:rPr lang="en-AU" b="1" dirty="0">
                <a:solidFill>
                  <a:schemeClr val="bg1"/>
                </a:solidFill>
              </a:rPr>
              <a:t>DCCEEW.gov.au</a:t>
            </a:r>
            <a:endParaRPr lang="en-AU" dirty="0">
              <a:solidFill>
                <a:schemeClr val="bg1"/>
              </a:solidFill>
            </a:endParaRPr>
          </a:p>
        </p:txBody>
      </p:sp>
      <p:pic>
        <p:nvPicPr>
          <p:cNvPr id="19" name="Picture 18" descr="A picture containing text, clipart&#10;&#10;Description automatically generated">
            <a:extLst>
              <a:ext uri="{FF2B5EF4-FFF2-40B4-BE49-F238E27FC236}">
                <a16:creationId xmlns:a16="http://schemas.microsoft.com/office/drawing/2014/main" id="{5E9BB9EA-6777-8A1F-CB08-F5EEEA64E445}"/>
              </a:ext>
            </a:extLst>
          </p:cNvPr>
          <p:cNvPicPr>
            <a:picLocks noChangeAspect="1"/>
          </p:cNvPicPr>
          <p:nvPr/>
        </p:nvPicPr>
        <p:blipFill>
          <a:blip r:embed="rId3"/>
          <a:stretch>
            <a:fillRect/>
          </a:stretch>
        </p:blipFill>
        <p:spPr>
          <a:xfrm>
            <a:off x="9306357" y="836613"/>
            <a:ext cx="2047443" cy="863601"/>
          </a:xfrm>
          <a:prstGeom prst="rect">
            <a:avLst/>
          </a:prstGeom>
        </p:spPr>
      </p:pic>
      <p:pic>
        <p:nvPicPr>
          <p:cNvPr id="5" name="Picture 4">
            <a:extLst>
              <a:ext uri="{FF2B5EF4-FFF2-40B4-BE49-F238E27FC236}">
                <a16:creationId xmlns:a16="http://schemas.microsoft.com/office/drawing/2014/main" id="{B824E0E1-CCD3-9483-C14B-B40976FC2BEB}"/>
              </a:ext>
            </a:extLst>
          </p:cNvPr>
          <p:cNvPicPr>
            <a:picLocks noChangeAspect="1"/>
          </p:cNvPicPr>
          <p:nvPr/>
        </p:nvPicPr>
        <p:blipFill>
          <a:blip r:embed="rId4"/>
          <a:srcRect/>
          <a:stretch/>
        </p:blipFill>
        <p:spPr>
          <a:xfrm>
            <a:off x="9547882" y="4294345"/>
            <a:ext cx="1805918" cy="1928026"/>
          </a:xfrm>
          <a:prstGeom prst="rect">
            <a:avLst/>
          </a:prstGeom>
        </p:spPr>
      </p:pic>
    </p:spTree>
    <p:extLst>
      <p:ext uri="{BB962C8B-B14F-4D97-AF65-F5344CB8AC3E}">
        <p14:creationId xmlns:p14="http://schemas.microsoft.com/office/powerpoint/2010/main" val="2832058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FAD7C0-88E6-55FE-C902-F8386079771D}"/>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543600" y="1238400"/>
            <a:ext cx="10792177" cy="5011461"/>
          </a:xfrm>
        </p:spPr>
        <p:txBody>
          <a:bodyPr>
            <a:normAutofit/>
          </a:bodyPr>
          <a:lstStyle/>
          <a:p>
            <a:pPr marL="0" indent="0">
              <a:buNone/>
            </a:pPr>
            <a:r>
              <a:rPr lang="en-AU" dirty="0">
                <a:solidFill>
                  <a:srgbClr val="083A42"/>
                </a:solidFill>
              </a:rPr>
              <a:t>The </a:t>
            </a:r>
            <a:r>
              <a:rPr lang="en-AU" b="1" dirty="0">
                <a:solidFill>
                  <a:srgbClr val="083A42"/>
                </a:solidFill>
              </a:rPr>
              <a:t>lower the energy value</a:t>
            </a:r>
            <a:r>
              <a:rPr lang="en-AU" dirty="0">
                <a:solidFill>
                  <a:srgbClr val="083A42"/>
                </a:solidFill>
              </a:rPr>
              <a:t> of the modelled energy loads in the assessment, the </a:t>
            </a:r>
            <a:r>
              <a:rPr lang="en-AU" b="1" dirty="0">
                <a:solidFill>
                  <a:srgbClr val="083A42"/>
                </a:solidFill>
              </a:rPr>
              <a:t>higher</a:t>
            </a:r>
            <a:r>
              <a:rPr lang="en-AU" dirty="0">
                <a:solidFill>
                  <a:srgbClr val="083A42"/>
                </a:solidFill>
              </a:rPr>
              <a:t> the Whole of Home performance rating.</a:t>
            </a:r>
          </a:p>
          <a:p>
            <a:pPr marL="0" indent="0">
              <a:buNone/>
            </a:pPr>
            <a:endParaRPr lang="en-AU" dirty="0">
              <a:solidFill>
                <a:srgbClr val="083A42"/>
              </a:solidFill>
            </a:endParaRPr>
          </a:p>
          <a:p>
            <a:pPr marL="0" indent="0">
              <a:buNone/>
            </a:pPr>
            <a:endParaRPr lang="en-AU" b="1" dirty="0">
              <a:solidFill>
                <a:srgbClr val="083A42"/>
              </a:solidFill>
            </a:endParaRPr>
          </a:p>
          <a:p>
            <a:pPr marL="0" indent="0">
              <a:buNone/>
            </a:pPr>
            <a:endParaRPr lang="en-AU" b="1" dirty="0">
              <a:solidFill>
                <a:srgbClr val="083A42"/>
              </a:solidFill>
            </a:endParaRPr>
          </a:p>
        </p:txBody>
      </p:sp>
      <p:sp>
        <p:nvSpPr>
          <p:cNvPr id="6" name="Title 1">
            <a:extLst>
              <a:ext uri="{FF2B5EF4-FFF2-40B4-BE49-F238E27FC236}">
                <a16:creationId xmlns:a16="http://schemas.microsoft.com/office/drawing/2014/main" id="{3E5071C1-55EA-02C4-2F46-A920A595C084}"/>
              </a:ext>
            </a:extLst>
          </p:cNvPr>
          <p:cNvSpPr>
            <a:spLocks noGrp="1"/>
          </p:cNvSpPr>
          <p:nvPr>
            <p:ph type="title"/>
          </p:nvPr>
        </p:nvSpPr>
        <p:spPr>
          <a:xfrm>
            <a:off x="543600" y="365127"/>
            <a:ext cx="9610372" cy="724372"/>
          </a:xfrm>
        </p:spPr>
        <p:txBody>
          <a:bodyPr vert="horz" lIns="91440" tIns="45720" rIns="91440" bIns="45720" rtlCol="0" anchor="b" anchorCtr="0">
            <a:noAutofit/>
          </a:bodyPr>
          <a:lstStyle/>
          <a:p>
            <a:r>
              <a:rPr lang="en-AU" b="1" spc="-100" dirty="0">
                <a:solidFill>
                  <a:srgbClr val="197C7D"/>
                </a:solidFill>
              </a:rPr>
              <a:t>Energy Value</a:t>
            </a:r>
          </a:p>
        </p:txBody>
      </p:sp>
      <p:pic>
        <p:nvPicPr>
          <p:cNvPr id="2" name="Picture 1" descr="Icon&#10;&#10;Description automatically generated">
            <a:extLst>
              <a:ext uri="{FF2B5EF4-FFF2-40B4-BE49-F238E27FC236}">
                <a16:creationId xmlns:a16="http://schemas.microsoft.com/office/drawing/2014/main" id="{5E8352F6-0917-2BAB-160C-85A9FD4F59ED}"/>
              </a:ext>
            </a:extLst>
          </p:cNvPr>
          <p:cNvPicPr>
            <a:picLocks noChangeAspect="1"/>
          </p:cNvPicPr>
          <p:nvPr/>
        </p:nvPicPr>
        <p:blipFill>
          <a:blip r:embed="rId3"/>
          <a:stretch>
            <a:fillRect/>
          </a:stretch>
        </p:blipFill>
        <p:spPr>
          <a:xfrm>
            <a:off x="6600026" y="2398732"/>
            <a:ext cx="3658346" cy="3658346"/>
          </a:xfrm>
          <a:prstGeom prst="rect">
            <a:avLst/>
          </a:prstGeom>
        </p:spPr>
      </p:pic>
    </p:spTree>
    <p:extLst>
      <p:ext uri="{BB962C8B-B14F-4D97-AF65-F5344CB8AC3E}">
        <p14:creationId xmlns:p14="http://schemas.microsoft.com/office/powerpoint/2010/main" val="3197509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9EACCC-A3D5-0802-7C45-6AF3D680B8A8}"/>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543600" y="1238400"/>
            <a:ext cx="11096978" cy="5011461"/>
          </a:xfrm>
        </p:spPr>
        <p:txBody>
          <a:bodyPr>
            <a:normAutofit/>
          </a:bodyPr>
          <a:lstStyle/>
          <a:p>
            <a:pPr marL="0" indent="0">
              <a:buNone/>
            </a:pPr>
            <a:r>
              <a:rPr lang="en-AU" dirty="0">
                <a:solidFill>
                  <a:srgbClr val="083A42"/>
                </a:solidFill>
              </a:rPr>
              <a:t>The performance rating is calculated based on how the assessed dwelling performs compared with a reference dwelling </a:t>
            </a:r>
          </a:p>
          <a:p>
            <a:pPr marL="0" indent="0">
              <a:buNone/>
            </a:pPr>
            <a:r>
              <a:rPr lang="en-AU" b="1" dirty="0">
                <a:solidFill>
                  <a:srgbClr val="083A42"/>
                </a:solidFill>
              </a:rPr>
              <a:t>A score of 50 </a:t>
            </a:r>
            <a:r>
              <a:rPr lang="en-AU" dirty="0">
                <a:solidFill>
                  <a:srgbClr val="083A42"/>
                </a:solidFill>
              </a:rPr>
              <a:t>means that the dwelling design has the same performance as the reference dwelling </a:t>
            </a:r>
          </a:p>
        </p:txBody>
      </p:sp>
      <p:sp>
        <p:nvSpPr>
          <p:cNvPr id="6" name="Title 1">
            <a:extLst>
              <a:ext uri="{FF2B5EF4-FFF2-40B4-BE49-F238E27FC236}">
                <a16:creationId xmlns:a16="http://schemas.microsoft.com/office/drawing/2014/main" id="{1BE1BEFC-5A2E-F247-090E-134D644BFDBF}"/>
              </a:ext>
            </a:extLst>
          </p:cNvPr>
          <p:cNvSpPr>
            <a:spLocks noGrp="1"/>
          </p:cNvSpPr>
          <p:nvPr>
            <p:ph type="title"/>
          </p:nvPr>
        </p:nvSpPr>
        <p:spPr>
          <a:xfrm>
            <a:off x="543600" y="365127"/>
            <a:ext cx="9666817" cy="724372"/>
          </a:xfrm>
        </p:spPr>
        <p:txBody>
          <a:bodyPr vert="horz" lIns="91440" tIns="45720" rIns="91440" bIns="45720" rtlCol="0" anchor="b" anchorCtr="0">
            <a:noAutofit/>
          </a:bodyPr>
          <a:lstStyle/>
          <a:p>
            <a:r>
              <a:rPr lang="en-AU" b="1" spc="-100" dirty="0">
                <a:solidFill>
                  <a:srgbClr val="197C7D"/>
                </a:solidFill>
              </a:rPr>
              <a:t>Reference Dwelling</a:t>
            </a:r>
          </a:p>
        </p:txBody>
      </p:sp>
      <p:pic>
        <p:nvPicPr>
          <p:cNvPr id="7" name="Picture 6">
            <a:extLst>
              <a:ext uri="{FF2B5EF4-FFF2-40B4-BE49-F238E27FC236}">
                <a16:creationId xmlns:a16="http://schemas.microsoft.com/office/drawing/2014/main" id="{326C5933-9A0D-C9DF-16C5-097778E61B3F}"/>
              </a:ext>
            </a:extLst>
          </p:cNvPr>
          <p:cNvPicPr>
            <a:picLocks noChangeAspect="1"/>
          </p:cNvPicPr>
          <p:nvPr/>
        </p:nvPicPr>
        <p:blipFill>
          <a:blip r:embed="rId3"/>
          <a:stretch>
            <a:fillRect/>
          </a:stretch>
        </p:blipFill>
        <p:spPr>
          <a:xfrm>
            <a:off x="6835455" y="3043000"/>
            <a:ext cx="3163739" cy="2690024"/>
          </a:xfrm>
          <a:prstGeom prst="rect">
            <a:avLst/>
          </a:prstGeom>
        </p:spPr>
      </p:pic>
    </p:spTree>
    <p:extLst>
      <p:ext uri="{BB962C8B-B14F-4D97-AF65-F5344CB8AC3E}">
        <p14:creationId xmlns:p14="http://schemas.microsoft.com/office/powerpoint/2010/main" val="63623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B34E56-98E3-B16A-EE81-563B1E345FAF}"/>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96E3C6E0-D179-39EC-C87D-2D398A41F4D5}"/>
              </a:ext>
            </a:extLst>
          </p:cNvPr>
          <p:cNvSpPr/>
          <p:nvPr/>
        </p:nvSpPr>
        <p:spPr>
          <a:xfrm>
            <a:off x="0" y="4572000"/>
            <a:ext cx="12192000" cy="2286000"/>
          </a:xfrm>
          <a:prstGeom prst="rect">
            <a:avLst/>
          </a:pr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6BDD764A-1C11-F2C9-FF33-C4A538EDD76F}"/>
              </a:ext>
            </a:extLst>
          </p:cNvPr>
          <p:cNvSpPr/>
          <p:nvPr/>
        </p:nvSpPr>
        <p:spPr>
          <a:xfrm>
            <a:off x="339306"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b="1" spc="-100" dirty="0">
                <a:solidFill>
                  <a:schemeClr val="accent3">
                    <a:lumMod val="50000"/>
                    <a:lumOff val="50000"/>
                  </a:schemeClr>
                </a:solidFill>
              </a:rPr>
              <a:t>7 Star </a:t>
            </a:r>
            <a:r>
              <a:rPr lang="en-AU" sz="2200" spc="-100" dirty="0">
                <a:solidFill>
                  <a:schemeClr val="bg1"/>
                </a:solidFill>
              </a:rPr>
              <a:t>thermal shell</a:t>
            </a:r>
          </a:p>
        </p:txBody>
      </p:sp>
      <p:sp>
        <p:nvSpPr>
          <p:cNvPr id="11" name="Oval 10">
            <a:extLst>
              <a:ext uri="{FF2B5EF4-FFF2-40B4-BE49-F238E27FC236}">
                <a16:creationId xmlns:a16="http://schemas.microsoft.com/office/drawing/2014/main" id="{FF392272-23C3-D1DC-C0C0-119BC09DA908}"/>
              </a:ext>
            </a:extLst>
          </p:cNvPr>
          <p:cNvSpPr/>
          <p:nvPr/>
        </p:nvSpPr>
        <p:spPr>
          <a:xfrm>
            <a:off x="231798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b="1" spc="-100" dirty="0">
                <a:solidFill>
                  <a:schemeClr val="accent3">
                    <a:lumMod val="50000"/>
                    <a:lumOff val="50000"/>
                  </a:schemeClr>
                </a:solidFill>
              </a:rPr>
              <a:t>3 Star </a:t>
            </a:r>
            <a:r>
              <a:rPr lang="en-AU" sz="2200" spc="-100" dirty="0">
                <a:solidFill>
                  <a:schemeClr val="bg1"/>
                </a:solidFill>
              </a:rPr>
              <a:t>ducted heat pump</a:t>
            </a:r>
          </a:p>
        </p:txBody>
      </p:sp>
      <p:sp>
        <p:nvSpPr>
          <p:cNvPr id="12" name="Oval 11">
            <a:extLst>
              <a:ext uri="{FF2B5EF4-FFF2-40B4-BE49-F238E27FC236}">
                <a16:creationId xmlns:a16="http://schemas.microsoft.com/office/drawing/2014/main" id="{4E097458-4738-67B3-F39E-385EAD111939}"/>
              </a:ext>
            </a:extLst>
          </p:cNvPr>
          <p:cNvSpPr/>
          <p:nvPr/>
        </p:nvSpPr>
        <p:spPr>
          <a:xfrm>
            <a:off x="429666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lnSpc>
                <a:spcPts val="2000"/>
              </a:lnSpc>
            </a:pPr>
            <a:r>
              <a:rPr lang="en-AU" sz="2200" b="1" spc="-100" dirty="0">
                <a:solidFill>
                  <a:schemeClr val="accent3">
                    <a:lumMod val="50000"/>
                    <a:lumOff val="50000"/>
                  </a:schemeClr>
                </a:solidFill>
              </a:rPr>
              <a:t>5 Star</a:t>
            </a:r>
          </a:p>
          <a:p>
            <a:pPr algn="ctr">
              <a:lnSpc>
                <a:spcPts val="2000"/>
              </a:lnSpc>
            </a:pPr>
            <a:r>
              <a:rPr lang="en-AU" sz="2200" spc="-100" dirty="0">
                <a:solidFill>
                  <a:schemeClr val="bg1"/>
                </a:solidFill>
              </a:rPr>
              <a:t>instantaneous</a:t>
            </a:r>
          </a:p>
          <a:p>
            <a:pPr algn="ctr">
              <a:lnSpc>
                <a:spcPts val="2000"/>
              </a:lnSpc>
            </a:pPr>
            <a:r>
              <a:rPr lang="en-AU" sz="2200" spc="-100" dirty="0">
                <a:solidFill>
                  <a:schemeClr val="bg1"/>
                </a:solidFill>
              </a:rPr>
              <a:t>gas hot water</a:t>
            </a:r>
          </a:p>
        </p:txBody>
      </p:sp>
      <p:sp>
        <p:nvSpPr>
          <p:cNvPr id="13" name="Oval 12">
            <a:extLst>
              <a:ext uri="{FF2B5EF4-FFF2-40B4-BE49-F238E27FC236}">
                <a16:creationId xmlns:a16="http://schemas.microsoft.com/office/drawing/2014/main" id="{91432879-A41C-CE3E-9BD4-31F8145FEFE9}"/>
              </a:ext>
            </a:extLst>
          </p:cNvPr>
          <p:cNvSpPr/>
          <p:nvPr/>
        </p:nvSpPr>
        <p:spPr>
          <a:xfrm>
            <a:off x="6275338"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b="1" spc="-100" dirty="0">
                <a:solidFill>
                  <a:schemeClr val="accent3">
                    <a:lumMod val="50000"/>
                    <a:lumOff val="50000"/>
                  </a:schemeClr>
                </a:solidFill>
              </a:rPr>
              <a:t>4W/m</a:t>
            </a:r>
            <a:r>
              <a:rPr lang="en-AU" sz="2200" b="1" spc="-100" baseline="30000" dirty="0">
                <a:solidFill>
                  <a:schemeClr val="accent3">
                    <a:lumMod val="50000"/>
                    <a:lumOff val="50000"/>
                  </a:schemeClr>
                </a:solidFill>
              </a:rPr>
              <a:t>2</a:t>
            </a:r>
            <a:r>
              <a:rPr lang="en-AU" sz="2200" b="1" spc="-100" dirty="0">
                <a:solidFill>
                  <a:schemeClr val="accent3">
                    <a:lumMod val="50000"/>
                    <a:lumOff val="50000"/>
                  </a:schemeClr>
                </a:solidFill>
              </a:rPr>
              <a:t> </a:t>
            </a:r>
            <a:r>
              <a:rPr lang="en-AU" sz="2200" spc="-100" dirty="0">
                <a:solidFill>
                  <a:schemeClr val="bg1"/>
                </a:solidFill>
              </a:rPr>
              <a:t>lighting power density</a:t>
            </a:r>
          </a:p>
        </p:txBody>
      </p:sp>
      <p:sp>
        <p:nvSpPr>
          <p:cNvPr id="14" name="Oval 13">
            <a:extLst>
              <a:ext uri="{FF2B5EF4-FFF2-40B4-BE49-F238E27FC236}">
                <a16:creationId xmlns:a16="http://schemas.microsoft.com/office/drawing/2014/main" id="{25113128-995E-B140-03F0-B26EA6A11CDA}"/>
              </a:ext>
            </a:extLst>
          </p:cNvPr>
          <p:cNvSpPr/>
          <p:nvPr/>
        </p:nvSpPr>
        <p:spPr>
          <a:xfrm>
            <a:off x="1023269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lnSpc>
                <a:spcPts val="2000"/>
              </a:lnSpc>
            </a:pPr>
            <a:r>
              <a:rPr lang="en-GB" sz="2200" spc="-100" dirty="0">
                <a:solidFill>
                  <a:schemeClr val="bg1"/>
                </a:solidFill>
              </a:rPr>
              <a:t>No</a:t>
            </a:r>
            <a:r>
              <a:rPr lang="en-GB" sz="2400" b="1" spc="-100" dirty="0">
                <a:solidFill>
                  <a:schemeClr val="accent3">
                    <a:lumMod val="50000"/>
                    <a:lumOff val="50000"/>
                  </a:schemeClr>
                </a:solidFill>
              </a:rPr>
              <a:t> onsite</a:t>
            </a:r>
          </a:p>
          <a:p>
            <a:pPr algn="ctr">
              <a:lnSpc>
                <a:spcPts val="2000"/>
              </a:lnSpc>
            </a:pPr>
            <a:r>
              <a:rPr lang="en-GB" sz="2400" b="1" spc="-100" dirty="0">
                <a:solidFill>
                  <a:schemeClr val="accent3">
                    <a:lumMod val="50000"/>
                    <a:lumOff val="50000"/>
                  </a:schemeClr>
                </a:solidFill>
              </a:rPr>
              <a:t>energy</a:t>
            </a:r>
          </a:p>
          <a:p>
            <a:pPr algn="ctr">
              <a:lnSpc>
                <a:spcPts val="2000"/>
              </a:lnSpc>
            </a:pPr>
            <a:r>
              <a:rPr lang="en-GB" sz="2400" b="1" spc="-100" dirty="0">
                <a:solidFill>
                  <a:schemeClr val="accent3">
                    <a:lumMod val="50000"/>
                    <a:lumOff val="50000"/>
                  </a:schemeClr>
                </a:solidFill>
              </a:rPr>
              <a:t>production</a:t>
            </a:r>
          </a:p>
          <a:p>
            <a:pPr algn="ctr">
              <a:lnSpc>
                <a:spcPts val="2000"/>
              </a:lnSpc>
            </a:pPr>
            <a:r>
              <a:rPr lang="en-GB" sz="2200" spc="-100" dirty="0">
                <a:solidFill>
                  <a:schemeClr val="bg1"/>
                </a:solidFill>
              </a:rPr>
              <a:t>or storage</a:t>
            </a:r>
            <a:endParaRPr lang="en-AU" sz="2200" spc="-100" dirty="0">
              <a:solidFill>
                <a:schemeClr val="bg1"/>
              </a:solidFill>
            </a:endParaRPr>
          </a:p>
        </p:txBody>
      </p:sp>
      <p:sp>
        <p:nvSpPr>
          <p:cNvPr id="15" name="Oval 14">
            <a:extLst>
              <a:ext uri="{FF2B5EF4-FFF2-40B4-BE49-F238E27FC236}">
                <a16:creationId xmlns:a16="http://schemas.microsoft.com/office/drawing/2014/main" id="{A4255835-D67B-C80B-D9D7-82AD9FCBA7A5}"/>
              </a:ext>
            </a:extLst>
          </p:cNvPr>
          <p:cNvSpPr/>
          <p:nvPr/>
        </p:nvSpPr>
        <p:spPr>
          <a:xfrm>
            <a:off x="8254015"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lnSpc>
                <a:spcPts val="2000"/>
              </a:lnSpc>
            </a:pPr>
            <a:r>
              <a:rPr lang="en-AU" sz="2200" spc="-100" dirty="0">
                <a:solidFill>
                  <a:schemeClr val="bg1"/>
                </a:solidFill>
              </a:rPr>
              <a:t>No</a:t>
            </a:r>
          </a:p>
          <a:p>
            <a:pPr algn="ctr">
              <a:lnSpc>
                <a:spcPts val="2000"/>
              </a:lnSpc>
            </a:pPr>
            <a:r>
              <a:rPr lang="en-AU" sz="2200" b="1" spc="-100" dirty="0">
                <a:solidFill>
                  <a:schemeClr val="accent3">
                    <a:lumMod val="50000"/>
                    <a:lumOff val="50000"/>
                  </a:schemeClr>
                </a:solidFill>
              </a:rPr>
              <a:t>spa </a:t>
            </a:r>
            <a:r>
              <a:rPr lang="en-AU" sz="2200" spc="-100" dirty="0">
                <a:solidFill>
                  <a:schemeClr val="bg1"/>
                </a:solidFill>
              </a:rPr>
              <a:t>or</a:t>
            </a:r>
            <a:r>
              <a:rPr lang="en-AU" sz="2200" b="1" spc="-100" dirty="0">
                <a:solidFill>
                  <a:schemeClr val="accent3">
                    <a:lumMod val="50000"/>
                    <a:lumOff val="50000"/>
                  </a:schemeClr>
                </a:solidFill>
              </a:rPr>
              <a:t> pool</a:t>
            </a:r>
            <a:endParaRPr lang="en-AU" sz="2200" spc="-100" dirty="0">
              <a:solidFill>
                <a:schemeClr val="bg1"/>
              </a:solidFill>
            </a:endParaRPr>
          </a:p>
        </p:txBody>
      </p:sp>
      <p:sp>
        <p:nvSpPr>
          <p:cNvPr id="16" name="Content Placeholder 2">
            <a:extLst>
              <a:ext uri="{FF2B5EF4-FFF2-40B4-BE49-F238E27FC236}">
                <a16:creationId xmlns:a16="http://schemas.microsoft.com/office/drawing/2014/main" id="{3E7531DB-B195-1FBB-4612-0E1EBA2B99D7}"/>
              </a:ext>
            </a:extLst>
          </p:cNvPr>
          <p:cNvSpPr>
            <a:spLocks noGrp="1"/>
          </p:cNvSpPr>
          <p:nvPr>
            <p:ph idx="1"/>
          </p:nvPr>
        </p:nvSpPr>
        <p:spPr>
          <a:xfrm>
            <a:off x="544945" y="1238400"/>
            <a:ext cx="11009746" cy="461942"/>
          </a:xfrm>
        </p:spPr>
        <p:txBody>
          <a:bodyPr/>
          <a:lstStyle/>
          <a:p>
            <a:pPr marL="0" indent="0">
              <a:buNone/>
            </a:pPr>
            <a:r>
              <a:rPr lang="en-AU" dirty="0">
                <a:solidFill>
                  <a:srgbClr val="083A42"/>
                </a:solidFill>
              </a:rPr>
              <a:t>The reference dwelling has the following characteristics:</a:t>
            </a:r>
          </a:p>
        </p:txBody>
      </p:sp>
      <p:sp>
        <p:nvSpPr>
          <p:cNvPr id="17" name="TextBox 16">
            <a:extLst>
              <a:ext uri="{FF2B5EF4-FFF2-40B4-BE49-F238E27FC236}">
                <a16:creationId xmlns:a16="http://schemas.microsoft.com/office/drawing/2014/main" id="{5F9A1A24-2F84-5C63-4905-1B525D7F48EA}"/>
              </a:ext>
            </a:extLst>
          </p:cNvPr>
          <p:cNvSpPr txBox="1"/>
          <p:nvPr/>
        </p:nvSpPr>
        <p:spPr>
          <a:xfrm>
            <a:off x="2317982" y="4572000"/>
            <a:ext cx="3598681" cy="769441"/>
          </a:xfrm>
          <a:prstGeom prst="rect">
            <a:avLst/>
          </a:prstGeom>
          <a:noFill/>
        </p:spPr>
        <p:txBody>
          <a:bodyPr wrap="square" rtlCol="0">
            <a:spAutoFit/>
          </a:bodyPr>
          <a:lstStyle/>
          <a:p>
            <a:pPr marL="180000" indent="-180000">
              <a:buFont typeface="Arial" panose="020B0604020202020204" pitchFamily="34" charset="0"/>
              <a:buChar char="•"/>
            </a:pPr>
            <a:r>
              <a:rPr lang="en-AU" sz="2200" spc="-100" dirty="0"/>
              <a:t>Reverse-cycle air-conditioning</a:t>
            </a:r>
          </a:p>
          <a:p>
            <a:pPr marL="180000" indent="-180000">
              <a:buFont typeface="Arial" panose="020B0604020202020204" pitchFamily="34" charset="0"/>
              <a:buChar char="•"/>
            </a:pPr>
            <a:r>
              <a:rPr lang="en-AU" sz="2200" spc="-100" dirty="0"/>
              <a:t>For heating and cooling</a:t>
            </a:r>
          </a:p>
        </p:txBody>
      </p:sp>
      <p:sp>
        <p:nvSpPr>
          <p:cNvPr id="19" name="Title 1">
            <a:extLst>
              <a:ext uri="{FF2B5EF4-FFF2-40B4-BE49-F238E27FC236}">
                <a16:creationId xmlns:a16="http://schemas.microsoft.com/office/drawing/2014/main" id="{7BB0778C-5806-82A1-0BC7-F4170BBA5F51}"/>
              </a:ext>
            </a:extLst>
          </p:cNvPr>
          <p:cNvSpPr>
            <a:spLocks noGrp="1"/>
          </p:cNvSpPr>
          <p:nvPr>
            <p:ph type="title"/>
          </p:nvPr>
        </p:nvSpPr>
        <p:spPr>
          <a:xfrm>
            <a:off x="543600" y="365127"/>
            <a:ext cx="9666817" cy="724372"/>
          </a:xfrm>
        </p:spPr>
        <p:txBody>
          <a:bodyPr vert="horz" lIns="91440" tIns="45720" rIns="91440" bIns="45720" rtlCol="0" anchor="b" anchorCtr="0">
            <a:noAutofit/>
          </a:bodyPr>
          <a:lstStyle/>
          <a:p>
            <a:r>
              <a:rPr lang="en-AU" b="1" spc="-100" dirty="0">
                <a:solidFill>
                  <a:srgbClr val="197C7D"/>
                </a:solidFill>
              </a:rPr>
              <a:t>Reference Dwelling</a:t>
            </a:r>
          </a:p>
        </p:txBody>
      </p:sp>
    </p:spTree>
    <p:extLst>
      <p:ext uri="{BB962C8B-B14F-4D97-AF65-F5344CB8AC3E}">
        <p14:creationId xmlns:p14="http://schemas.microsoft.com/office/powerpoint/2010/main" val="170132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Effect transition="in" filter="fade">
                                      <p:cBhvr>
                                        <p:cTn id="20" dur="500"/>
                                        <p:tgtEl>
                                          <p:spTgt spid="1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B34E56-98E3-B16A-EE81-563B1E345FAF}"/>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032" name="Picture 8">
            <a:extLst>
              <a:ext uri="{FF2B5EF4-FFF2-40B4-BE49-F238E27FC236}">
                <a16:creationId xmlns:a16="http://schemas.microsoft.com/office/drawing/2014/main" id="{A1A9A2C7-5E38-1B1C-6C83-FA4FC83C7C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66" r="28860"/>
          <a:stretch/>
        </p:blipFill>
        <p:spPr bwMode="auto">
          <a:xfrm>
            <a:off x="4296663" y="2615643"/>
            <a:ext cx="1620000" cy="162000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0" name="Picture 6" descr="Hero Software">
            <a:extLst>
              <a:ext uri="{FF2B5EF4-FFF2-40B4-BE49-F238E27FC236}">
                <a16:creationId xmlns:a16="http://schemas.microsoft.com/office/drawing/2014/main" id="{14B25498-FB22-7F37-F530-BA7679CA5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5338" y="2615643"/>
            <a:ext cx="1620000" cy="162000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8" name="Picture 4" descr="BERS Pro - NatHERS Software Training for Energy Rating Specialist  Accreditation">
            <a:extLst>
              <a:ext uri="{FF2B5EF4-FFF2-40B4-BE49-F238E27FC236}">
                <a16:creationId xmlns:a16="http://schemas.microsoft.com/office/drawing/2014/main" id="{AB23E31C-D64D-F9F9-8164-F53BD4A485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6" b="2936"/>
          <a:stretch/>
        </p:blipFill>
        <p:spPr bwMode="auto">
          <a:xfrm>
            <a:off x="2317983" y="2615643"/>
            <a:ext cx="1620000" cy="162000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6" name="Picture 2" descr="AccuRate: helping designers deliver energy efficient homes - CSIRO">
            <a:extLst>
              <a:ext uri="{FF2B5EF4-FFF2-40B4-BE49-F238E27FC236}">
                <a16:creationId xmlns:a16="http://schemas.microsoft.com/office/drawing/2014/main" id="{AACDC539-341D-7BEC-3909-69898E44500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26" r="19180"/>
          <a:stretch/>
        </p:blipFill>
        <p:spPr bwMode="auto">
          <a:xfrm>
            <a:off x="339303" y="2619000"/>
            <a:ext cx="1620000" cy="162000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1AA5B77-EECC-B556-76C0-5973C230E4A2}"/>
              </a:ext>
            </a:extLst>
          </p:cNvPr>
          <p:cNvSpPr txBox="1">
            <a:spLocks/>
          </p:cNvSpPr>
          <p:nvPr/>
        </p:nvSpPr>
        <p:spPr>
          <a:xfrm>
            <a:off x="544945" y="365127"/>
            <a:ext cx="11009746" cy="700922"/>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AU" b="1" spc="-100" dirty="0">
                <a:solidFill>
                  <a:srgbClr val="197C7D"/>
                </a:solidFill>
              </a:rPr>
              <a:t>Whole of Home software</a:t>
            </a:r>
          </a:p>
        </p:txBody>
      </p:sp>
      <p:sp>
        <p:nvSpPr>
          <p:cNvPr id="16" name="Content Placeholder 2">
            <a:extLst>
              <a:ext uri="{FF2B5EF4-FFF2-40B4-BE49-F238E27FC236}">
                <a16:creationId xmlns:a16="http://schemas.microsoft.com/office/drawing/2014/main" id="{3E7531DB-B195-1FBB-4612-0E1EBA2B99D7}"/>
              </a:ext>
            </a:extLst>
          </p:cNvPr>
          <p:cNvSpPr>
            <a:spLocks noGrp="1"/>
          </p:cNvSpPr>
          <p:nvPr>
            <p:ph idx="1"/>
          </p:nvPr>
        </p:nvSpPr>
        <p:spPr>
          <a:xfrm>
            <a:off x="544945" y="1238867"/>
            <a:ext cx="11009746" cy="461942"/>
          </a:xfrm>
        </p:spPr>
        <p:txBody>
          <a:bodyPr/>
          <a:lstStyle/>
          <a:p>
            <a:r>
              <a:rPr lang="en-AU" dirty="0">
                <a:solidFill>
                  <a:srgbClr val="083A42"/>
                </a:solidFill>
              </a:rPr>
              <a:t>Assessors must use NatHERS-accredited software to obtain certification of a NatHERS assessment. The four accredited software tools are:</a:t>
            </a:r>
          </a:p>
        </p:txBody>
      </p:sp>
      <p:sp>
        <p:nvSpPr>
          <p:cNvPr id="4" name="TextBox 3">
            <a:extLst>
              <a:ext uri="{FF2B5EF4-FFF2-40B4-BE49-F238E27FC236}">
                <a16:creationId xmlns:a16="http://schemas.microsoft.com/office/drawing/2014/main" id="{C366437E-61ED-F900-1384-C3B04FF7CF47}"/>
              </a:ext>
            </a:extLst>
          </p:cNvPr>
          <p:cNvSpPr txBox="1"/>
          <p:nvPr/>
        </p:nvSpPr>
        <p:spPr>
          <a:xfrm>
            <a:off x="339304" y="4206025"/>
            <a:ext cx="1619999" cy="369332"/>
          </a:xfrm>
          <a:prstGeom prst="rect">
            <a:avLst/>
          </a:prstGeom>
          <a:noFill/>
        </p:spPr>
        <p:txBody>
          <a:bodyPr wrap="square" rtlCol="0">
            <a:spAutoFit/>
          </a:bodyPr>
          <a:lstStyle/>
          <a:p>
            <a:pPr algn="ctr"/>
            <a:r>
              <a:rPr lang="en-AU" kern="0" dirty="0">
                <a:solidFill>
                  <a:srgbClr val="083A42"/>
                </a:solidFill>
              </a:rPr>
              <a:t>AccuRate</a:t>
            </a:r>
          </a:p>
        </p:txBody>
      </p:sp>
      <p:sp>
        <p:nvSpPr>
          <p:cNvPr id="6" name="TextBox 5">
            <a:extLst>
              <a:ext uri="{FF2B5EF4-FFF2-40B4-BE49-F238E27FC236}">
                <a16:creationId xmlns:a16="http://schemas.microsoft.com/office/drawing/2014/main" id="{C10CB67A-9ED4-01E3-9987-B48D6AEC5962}"/>
              </a:ext>
            </a:extLst>
          </p:cNvPr>
          <p:cNvSpPr txBox="1"/>
          <p:nvPr/>
        </p:nvSpPr>
        <p:spPr>
          <a:xfrm>
            <a:off x="2317984" y="4206025"/>
            <a:ext cx="1619999" cy="369332"/>
          </a:xfrm>
          <a:prstGeom prst="rect">
            <a:avLst/>
          </a:prstGeom>
          <a:noFill/>
        </p:spPr>
        <p:txBody>
          <a:bodyPr wrap="square" rtlCol="0">
            <a:spAutoFit/>
          </a:bodyPr>
          <a:lstStyle/>
          <a:p>
            <a:pPr algn="ctr"/>
            <a:r>
              <a:rPr lang="en-AU" kern="0" dirty="0">
                <a:solidFill>
                  <a:srgbClr val="083A42"/>
                </a:solidFill>
              </a:rPr>
              <a:t>BERS Pro</a:t>
            </a:r>
          </a:p>
        </p:txBody>
      </p:sp>
      <p:sp>
        <p:nvSpPr>
          <p:cNvPr id="7" name="TextBox 6">
            <a:extLst>
              <a:ext uri="{FF2B5EF4-FFF2-40B4-BE49-F238E27FC236}">
                <a16:creationId xmlns:a16="http://schemas.microsoft.com/office/drawing/2014/main" id="{760973D4-9D52-15C4-3598-59FAB38A6B06}"/>
              </a:ext>
            </a:extLst>
          </p:cNvPr>
          <p:cNvSpPr txBox="1"/>
          <p:nvPr/>
        </p:nvSpPr>
        <p:spPr>
          <a:xfrm>
            <a:off x="4296663" y="4206025"/>
            <a:ext cx="1619999" cy="369332"/>
          </a:xfrm>
          <a:prstGeom prst="rect">
            <a:avLst/>
          </a:prstGeom>
          <a:noFill/>
        </p:spPr>
        <p:txBody>
          <a:bodyPr wrap="square" rtlCol="0">
            <a:spAutoFit/>
          </a:bodyPr>
          <a:lstStyle/>
          <a:p>
            <a:pPr algn="ctr"/>
            <a:r>
              <a:rPr lang="en-AU" kern="0" dirty="0">
                <a:solidFill>
                  <a:srgbClr val="083A42"/>
                </a:solidFill>
              </a:rPr>
              <a:t>FirstRate5</a:t>
            </a:r>
          </a:p>
        </p:txBody>
      </p:sp>
      <p:sp>
        <p:nvSpPr>
          <p:cNvPr id="19" name="TextBox 18">
            <a:extLst>
              <a:ext uri="{FF2B5EF4-FFF2-40B4-BE49-F238E27FC236}">
                <a16:creationId xmlns:a16="http://schemas.microsoft.com/office/drawing/2014/main" id="{C067E31E-F4E4-5C54-FC69-F9F9C9E76EE7}"/>
              </a:ext>
            </a:extLst>
          </p:cNvPr>
          <p:cNvSpPr txBox="1"/>
          <p:nvPr/>
        </p:nvSpPr>
        <p:spPr>
          <a:xfrm>
            <a:off x="6276653" y="4206025"/>
            <a:ext cx="1619999" cy="369332"/>
          </a:xfrm>
          <a:prstGeom prst="rect">
            <a:avLst/>
          </a:prstGeom>
          <a:noFill/>
        </p:spPr>
        <p:txBody>
          <a:bodyPr wrap="square" rtlCol="0">
            <a:spAutoFit/>
          </a:bodyPr>
          <a:lstStyle/>
          <a:p>
            <a:pPr algn="ctr"/>
            <a:r>
              <a:rPr lang="en-AU" kern="0" dirty="0">
                <a:solidFill>
                  <a:srgbClr val="083A42"/>
                </a:solidFill>
              </a:rPr>
              <a:t>Hero</a:t>
            </a:r>
          </a:p>
        </p:txBody>
      </p:sp>
      <p:sp>
        <p:nvSpPr>
          <p:cNvPr id="20" name="Content Placeholder 2">
            <a:extLst>
              <a:ext uri="{FF2B5EF4-FFF2-40B4-BE49-F238E27FC236}">
                <a16:creationId xmlns:a16="http://schemas.microsoft.com/office/drawing/2014/main" id="{79495EFB-D6A1-754D-33F9-BC8818418C00}"/>
              </a:ext>
            </a:extLst>
          </p:cNvPr>
          <p:cNvSpPr txBox="1">
            <a:spLocks/>
          </p:cNvSpPr>
          <p:nvPr/>
        </p:nvSpPr>
        <p:spPr>
          <a:xfrm>
            <a:off x="544945" y="4830795"/>
            <a:ext cx="11009746" cy="1771767"/>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rgbClr val="083A42"/>
                </a:solidFill>
              </a:rPr>
              <a:t>All new assessments are to be undertaken using the latest version of the chosen software unless an exemption is provided by the relevant building authority.  </a:t>
            </a:r>
          </a:p>
          <a:p>
            <a:r>
              <a:rPr lang="en-AU" dirty="0">
                <a:solidFill>
                  <a:srgbClr val="083A42"/>
                </a:solidFill>
              </a:rPr>
              <a:t>The software must be accredited for a Whole of Home assessment.</a:t>
            </a:r>
          </a:p>
        </p:txBody>
      </p:sp>
    </p:spTree>
    <p:extLst>
      <p:ext uri="{BB962C8B-B14F-4D97-AF65-F5344CB8AC3E}">
        <p14:creationId xmlns:p14="http://schemas.microsoft.com/office/powerpoint/2010/main" val="80460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50"/>
                                        <p:tgtEl>
                                          <p:spTgt spid="4">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250"/>
                                        <p:tgtEl>
                                          <p:spTgt spid="6">
                                            <p:txEl>
                                              <p:pRg st="0" end="0"/>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fade">
                                      <p:cBhvr>
                                        <p:cTn id="21" dur="1000"/>
                                        <p:tgtEl>
                                          <p:spTgt spid="1032"/>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250"/>
                                        <p:tgtEl>
                                          <p:spTgt spid="7">
                                            <p:txEl>
                                              <p:pRg st="0" end="0"/>
                                            </p:txEl>
                                          </p:spTgt>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1000"/>
                                        <p:tgtEl>
                                          <p:spTgt spid="1030"/>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250"/>
                                        <p:tgtEl>
                                          <p:spTgt spid="1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xEl>
                                              <p:pRg st="1" end="1"/>
                                            </p:txEl>
                                          </p:spTgt>
                                        </p:tgtEl>
                                        <p:attrNameLst>
                                          <p:attrName>style.visibility</p:attrName>
                                        </p:attrNameLst>
                                      </p:cBhvr>
                                      <p:to>
                                        <p:strVal val="visible"/>
                                      </p:to>
                                    </p:set>
                                    <p:animEffect transition="in" filter="fade">
                                      <p:cBhvr>
                                        <p:cTn id="41"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0AB676-D601-1B20-F452-E76388CDEF61}"/>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543600" y="365127"/>
            <a:ext cx="9632950" cy="695189"/>
          </a:xfrm>
        </p:spPr>
        <p:txBody>
          <a:bodyPr/>
          <a:lstStyle/>
          <a:p>
            <a:r>
              <a:rPr lang="en-AU" b="1" spc="-100" dirty="0">
                <a:solidFill>
                  <a:srgbClr val="197C7D"/>
                </a:solidFill>
              </a:rPr>
              <a:t>What</a:t>
            </a:r>
            <a:r>
              <a:rPr lang="en-AU" dirty="0">
                <a:solidFill>
                  <a:srgbClr val="197C7D"/>
                </a:solidFill>
              </a:rPr>
              <a:t> </a:t>
            </a:r>
            <a:r>
              <a:rPr lang="en-AU" b="1" spc="-100" dirty="0">
                <a:solidFill>
                  <a:srgbClr val="197C7D"/>
                </a:solidFill>
              </a:rPr>
              <a:t>you</a:t>
            </a:r>
            <a:r>
              <a:rPr lang="en-AU" dirty="0">
                <a:solidFill>
                  <a:srgbClr val="197C7D"/>
                </a:solidFill>
              </a:rPr>
              <a:t> </a:t>
            </a:r>
            <a:r>
              <a:rPr lang="en-AU" b="1" spc="-100" dirty="0">
                <a:solidFill>
                  <a:srgbClr val="197C7D"/>
                </a:solidFill>
              </a:rPr>
              <a:t>can’t</a:t>
            </a:r>
            <a:r>
              <a:rPr lang="en-AU" dirty="0">
                <a:solidFill>
                  <a:srgbClr val="197C7D"/>
                </a:solidFill>
              </a:rPr>
              <a:t> </a:t>
            </a:r>
            <a:r>
              <a:rPr lang="en-AU" b="1" spc="-100" dirty="0">
                <a:solidFill>
                  <a:srgbClr val="197C7D"/>
                </a:solidFill>
              </a:rPr>
              <a:t>change</a:t>
            </a:r>
          </a:p>
        </p:txBody>
      </p:sp>
      <p:sp>
        <p:nvSpPr>
          <p:cNvPr id="3" name="Content Placeholder 2"/>
          <p:cNvSpPr>
            <a:spLocks noGrp="1"/>
          </p:cNvSpPr>
          <p:nvPr>
            <p:ph idx="1"/>
          </p:nvPr>
        </p:nvSpPr>
        <p:spPr>
          <a:xfrm>
            <a:off x="543600" y="1238400"/>
            <a:ext cx="11142133" cy="5011461"/>
          </a:xfrm>
        </p:spPr>
        <p:txBody>
          <a:bodyPr>
            <a:normAutofit/>
          </a:bodyPr>
          <a:lstStyle/>
          <a:p>
            <a:r>
              <a:rPr lang="en-AU" dirty="0">
                <a:solidFill>
                  <a:srgbClr val="083A42"/>
                </a:solidFill>
              </a:rPr>
              <a:t>For Whole of Home this includes:</a:t>
            </a:r>
          </a:p>
          <a:p>
            <a:pPr lvl="1"/>
            <a:r>
              <a:rPr lang="en-AU" dirty="0">
                <a:solidFill>
                  <a:srgbClr val="083A42"/>
                </a:solidFill>
              </a:rPr>
              <a:t>The thermal shell elements</a:t>
            </a:r>
          </a:p>
          <a:p>
            <a:pPr lvl="1"/>
            <a:r>
              <a:rPr lang="en-AU" dirty="0">
                <a:solidFill>
                  <a:srgbClr val="083A42"/>
                </a:solidFill>
              </a:rPr>
              <a:t>Same thermal shell must be used for the Star Rating and the Whole of Home rating</a:t>
            </a:r>
          </a:p>
          <a:p>
            <a:r>
              <a:rPr lang="en-AU" dirty="0">
                <a:solidFill>
                  <a:srgbClr val="083A42"/>
                </a:solidFill>
              </a:rPr>
              <a:t>Can still revisit the thermal shell performance, but a new whole of home simulation will be required for the certificate</a:t>
            </a:r>
          </a:p>
          <a:p>
            <a:r>
              <a:rPr lang="en-AU" dirty="0">
                <a:solidFill>
                  <a:srgbClr val="083A42"/>
                </a:solidFill>
              </a:rPr>
              <a:t>Occupant behaviour</a:t>
            </a:r>
          </a:p>
          <a:p>
            <a:r>
              <a:rPr lang="en-AU" dirty="0">
                <a:solidFill>
                  <a:srgbClr val="083A42"/>
                </a:solidFill>
              </a:rPr>
              <a:t>Efficiency of general plug loads</a:t>
            </a:r>
          </a:p>
          <a:p>
            <a:pPr marL="0" indent="0">
              <a:buNone/>
            </a:pPr>
            <a:endParaRPr lang="en-AU" b="1" dirty="0">
              <a:solidFill>
                <a:srgbClr val="083A42"/>
              </a:solidFill>
            </a:endParaRPr>
          </a:p>
        </p:txBody>
      </p:sp>
    </p:spTree>
    <p:extLst>
      <p:ext uri="{BB962C8B-B14F-4D97-AF65-F5344CB8AC3E}">
        <p14:creationId xmlns:p14="http://schemas.microsoft.com/office/powerpoint/2010/main" val="258369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Benefits of Whole of Home</a:t>
            </a:r>
          </a:p>
        </p:txBody>
      </p:sp>
      <p:sp>
        <p:nvSpPr>
          <p:cNvPr id="3" name="Text Placeholder 2"/>
          <p:cNvSpPr>
            <a:spLocks noGrp="1"/>
          </p:cNvSpPr>
          <p:nvPr>
            <p:ph type="body" idx="1"/>
          </p:nvPr>
        </p:nvSpPr>
        <p:spPr/>
        <p:txBody>
          <a:bodyPr/>
          <a:lstStyle/>
          <a:p>
            <a:endParaRPr lang="en-AU" dirty="0"/>
          </a:p>
        </p:txBody>
      </p:sp>
      <p:sp>
        <p:nvSpPr>
          <p:cNvPr id="4" name="Date Placeholder 3"/>
          <p:cNvSpPr>
            <a:spLocks noGrp="1"/>
          </p:cNvSpPr>
          <p:nvPr>
            <p:ph type="dt" sz="half" idx="10"/>
          </p:nvPr>
        </p:nvSpPr>
        <p:spPr/>
        <p:txBody>
          <a:bodyPr/>
          <a:lstStyle/>
          <a:p>
            <a:fld id="{022A7109-DFEA-4C1E-96A3-211DCB10368D}" type="datetime1">
              <a:rPr lang="en-AU" smtClean="0"/>
              <a:t>14/09/2023</a:t>
            </a:fld>
            <a:endParaRPr lang="en-AU"/>
          </a:p>
        </p:txBody>
      </p:sp>
      <p:sp>
        <p:nvSpPr>
          <p:cNvPr id="6" name="Slide Number Placeholder 5"/>
          <p:cNvSpPr>
            <a:spLocks noGrp="1"/>
          </p:cNvSpPr>
          <p:nvPr>
            <p:ph type="sldNum" sz="quarter" idx="12"/>
          </p:nvPr>
        </p:nvSpPr>
        <p:spPr/>
        <p:txBody>
          <a:bodyPr/>
          <a:lstStyle/>
          <a:p>
            <a:fld id="{23B38093-8BF8-4BF4-AC2A-E226E529FA62}" type="slidenum">
              <a:rPr lang="en-AU" smtClean="0"/>
              <a:t>15</a:t>
            </a:fld>
            <a:endParaRPr lang="en-AU"/>
          </a:p>
        </p:txBody>
      </p:sp>
      <p:pic>
        <p:nvPicPr>
          <p:cNvPr id="5" name="Picture 4">
            <a:extLst>
              <a:ext uri="{FF2B5EF4-FFF2-40B4-BE49-F238E27FC236}">
                <a16:creationId xmlns:a16="http://schemas.microsoft.com/office/drawing/2014/main" id="{7DF63D73-F466-5913-61DC-89088FCA68D3}"/>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2448026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B34E56-98E3-B16A-EE81-563B1E345FAF}"/>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96E3C6E0-D179-39EC-C87D-2D398A41F4D5}"/>
              </a:ext>
            </a:extLst>
          </p:cNvPr>
          <p:cNvSpPr/>
          <p:nvPr/>
        </p:nvSpPr>
        <p:spPr>
          <a:xfrm>
            <a:off x="0" y="4572000"/>
            <a:ext cx="7085338" cy="2286000"/>
          </a:xfrm>
          <a:prstGeom prst="rect">
            <a:avLst/>
          </a:prstGeom>
          <a:solidFill>
            <a:srgbClr val="083A4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200" b="1" spc="-100" dirty="0">
                <a:solidFill>
                  <a:srgbClr val="083A42"/>
                </a:solidFill>
              </a:rPr>
              <a:t>Consumers</a:t>
            </a:r>
          </a:p>
        </p:txBody>
      </p:sp>
      <p:sp>
        <p:nvSpPr>
          <p:cNvPr id="10" name="Oval 9">
            <a:extLst>
              <a:ext uri="{FF2B5EF4-FFF2-40B4-BE49-F238E27FC236}">
                <a16:creationId xmlns:a16="http://schemas.microsoft.com/office/drawing/2014/main" id="{6BDD764A-1C11-F2C9-FF33-C4A538EDD76F}"/>
              </a:ext>
            </a:extLst>
          </p:cNvPr>
          <p:cNvSpPr/>
          <p:nvPr/>
        </p:nvSpPr>
        <p:spPr>
          <a:xfrm>
            <a:off x="339306"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Reduce</a:t>
            </a:r>
          </a:p>
          <a:p>
            <a:pPr algn="ctr">
              <a:lnSpc>
                <a:spcPts val="2000"/>
              </a:lnSpc>
            </a:pPr>
            <a:r>
              <a:rPr lang="en-AU" sz="2200" b="1" spc="-100" dirty="0">
                <a:solidFill>
                  <a:schemeClr val="accent3">
                    <a:lumMod val="50000"/>
                    <a:lumOff val="50000"/>
                  </a:schemeClr>
                </a:solidFill>
              </a:rPr>
              <a:t>energy bills</a:t>
            </a:r>
            <a:endParaRPr lang="en-AU" sz="2200" spc="-100" dirty="0">
              <a:solidFill>
                <a:schemeClr val="bg1"/>
              </a:solidFill>
            </a:endParaRPr>
          </a:p>
        </p:txBody>
      </p:sp>
      <p:sp>
        <p:nvSpPr>
          <p:cNvPr id="11" name="Oval 10">
            <a:extLst>
              <a:ext uri="{FF2B5EF4-FFF2-40B4-BE49-F238E27FC236}">
                <a16:creationId xmlns:a16="http://schemas.microsoft.com/office/drawing/2014/main" id="{FF392272-23C3-D1DC-C0C0-119BC09DA908}"/>
              </a:ext>
            </a:extLst>
          </p:cNvPr>
          <p:cNvSpPr/>
          <p:nvPr/>
        </p:nvSpPr>
        <p:spPr>
          <a:xfrm>
            <a:off x="231798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Reduce</a:t>
            </a:r>
          </a:p>
          <a:p>
            <a:pPr algn="ctr">
              <a:lnSpc>
                <a:spcPts val="2000"/>
              </a:lnSpc>
            </a:pPr>
            <a:r>
              <a:rPr lang="en-AU" sz="2200" b="1" spc="-100" dirty="0">
                <a:solidFill>
                  <a:schemeClr val="accent3">
                    <a:lumMod val="50000"/>
                    <a:lumOff val="50000"/>
                  </a:schemeClr>
                </a:solidFill>
              </a:rPr>
              <a:t>carbon emissions</a:t>
            </a:r>
            <a:endParaRPr lang="en-AU" sz="2200" spc="-100" dirty="0">
              <a:solidFill>
                <a:schemeClr val="bg1"/>
              </a:solidFill>
            </a:endParaRPr>
          </a:p>
        </p:txBody>
      </p:sp>
      <p:sp>
        <p:nvSpPr>
          <p:cNvPr id="12" name="Oval 11">
            <a:extLst>
              <a:ext uri="{FF2B5EF4-FFF2-40B4-BE49-F238E27FC236}">
                <a16:creationId xmlns:a16="http://schemas.microsoft.com/office/drawing/2014/main" id="{4E097458-4738-67B3-F39E-385EAD111939}"/>
              </a:ext>
            </a:extLst>
          </p:cNvPr>
          <p:cNvSpPr/>
          <p:nvPr/>
        </p:nvSpPr>
        <p:spPr>
          <a:xfrm>
            <a:off x="429666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lnSpc>
                <a:spcPts val="2000"/>
              </a:lnSpc>
            </a:pPr>
            <a:r>
              <a:rPr lang="en-AU" sz="2200" spc="-100" dirty="0">
                <a:solidFill>
                  <a:schemeClr val="bg1"/>
                </a:solidFill>
              </a:rPr>
              <a:t>Improved</a:t>
            </a:r>
          </a:p>
          <a:p>
            <a:pPr algn="ctr">
              <a:lnSpc>
                <a:spcPts val="2000"/>
              </a:lnSpc>
            </a:pPr>
            <a:r>
              <a:rPr lang="en-AU" sz="2200" b="1" spc="-100" dirty="0">
                <a:solidFill>
                  <a:schemeClr val="accent3">
                    <a:lumMod val="50000"/>
                    <a:lumOff val="50000"/>
                  </a:schemeClr>
                </a:solidFill>
              </a:rPr>
              <a:t>thermal</a:t>
            </a:r>
          </a:p>
          <a:p>
            <a:pPr algn="ctr">
              <a:lnSpc>
                <a:spcPts val="2000"/>
              </a:lnSpc>
            </a:pPr>
            <a:r>
              <a:rPr lang="en-AU" sz="2200" b="1" spc="-100" dirty="0">
                <a:solidFill>
                  <a:schemeClr val="accent3">
                    <a:lumMod val="50000"/>
                    <a:lumOff val="50000"/>
                  </a:schemeClr>
                </a:solidFill>
              </a:rPr>
              <a:t>comfort</a:t>
            </a:r>
            <a:endParaRPr lang="en-AU" sz="2200" spc="-100" dirty="0">
              <a:solidFill>
                <a:schemeClr val="bg1"/>
              </a:solidFill>
            </a:endParaRPr>
          </a:p>
        </p:txBody>
      </p:sp>
      <p:sp>
        <p:nvSpPr>
          <p:cNvPr id="14" name="Oval 13">
            <a:extLst>
              <a:ext uri="{FF2B5EF4-FFF2-40B4-BE49-F238E27FC236}">
                <a16:creationId xmlns:a16="http://schemas.microsoft.com/office/drawing/2014/main" id="{25113128-995E-B140-03F0-B26EA6A11CDA}"/>
              </a:ext>
            </a:extLst>
          </p:cNvPr>
          <p:cNvSpPr/>
          <p:nvPr/>
        </p:nvSpPr>
        <p:spPr>
          <a:xfrm>
            <a:off x="1023269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lnSpc>
                <a:spcPts val="2000"/>
              </a:lnSpc>
            </a:pPr>
            <a:r>
              <a:rPr lang="en-GB" sz="2200" spc="-100" dirty="0">
                <a:solidFill>
                  <a:schemeClr val="bg1"/>
                </a:solidFill>
              </a:rPr>
              <a:t>Achieve</a:t>
            </a:r>
          </a:p>
          <a:p>
            <a:pPr algn="ctr">
              <a:lnSpc>
                <a:spcPts val="2000"/>
              </a:lnSpc>
            </a:pPr>
            <a:r>
              <a:rPr lang="en-GB" sz="2200" b="1" spc="-100" dirty="0">
                <a:solidFill>
                  <a:schemeClr val="accent3">
                    <a:lumMod val="50000"/>
                    <a:lumOff val="50000"/>
                  </a:schemeClr>
                </a:solidFill>
              </a:rPr>
              <a:t>zero energy</a:t>
            </a:r>
          </a:p>
          <a:p>
            <a:pPr algn="ctr">
              <a:lnSpc>
                <a:spcPts val="2000"/>
              </a:lnSpc>
            </a:pPr>
            <a:r>
              <a:rPr lang="en-GB" sz="2200" spc="-100" dirty="0">
                <a:solidFill>
                  <a:schemeClr val="bg1"/>
                </a:solidFill>
              </a:rPr>
              <a:t>(and carbon)</a:t>
            </a:r>
          </a:p>
          <a:p>
            <a:pPr algn="ctr">
              <a:lnSpc>
                <a:spcPts val="2000"/>
              </a:lnSpc>
            </a:pPr>
            <a:r>
              <a:rPr lang="en-GB" sz="2200" spc="-100" dirty="0">
                <a:solidFill>
                  <a:schemeClr val="bg1"/>
                </a:solidFill>
              </a:rPr>
              <a:t>ready home</a:t>
            </a:r>
            <a:endParaRPr lang="en-AU" sz="2200" spc="-100" dirty="0">
              <a:solidFill>
                <a:schemeClr val="bg1"/>
              </a:solidFill>
            </a:endParaRPr>
          </a:p>
        </p:txBody>
      </p:sp>
      <p:sp>
        <p:nvSpPr>
          <p:cNvPr id="15" name="Oval 14">
            <a:extLst>
              <a:ext uri="{FF2B5EF4-FFF2-40B4-BE49-F238E27FC236}">
                <a16:creationId xmlns:a16="http://schemas.microsoft.com/office/drawing/2014/main" id="{A4255835-D67B-C80B-D9D7-82AD9FCBA7A5}"/>
              </a:ext>
            </a:extLst>
          </p:cNvPr>
          <p:cNvSpPr/>
          <p:nvPr/>
        </p:nvSpPr>
        <p:spPr>
          <a:xfrm>
            <a:off x="8254015"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lnSpc>
                <a:spcPts val="2000"/>
              </a:lnSpc>
            </a:pPr>
            <a:r>
              <a:rPr lang="en-AU" sz="2200" spc="-100" dirty="0">
                <a:solidFill>
                  <a:schemeClr val="bg1"/>
                </a:solidFill>
              </a:rPr>
              <a:t>Design</a:t>
            </a:r>
          </a:p>
          <a:p>
            <a:pPr algn="ctr">
              <a:lnSpc>
                <a:spcPts val="2000"/>
              </a:lnSpc>
            </a:pPr>
            <a:r>
              <a:rPr lang="en-AU" sz="2200" spc="-100" dirty="0">
                <a:solidFill>
                  <a:schemeClr val="bg1"/>
                </a:solidFill>
              </a:rPr>
              <a:t>beyond</a:t>
            </a:r>
          </a:p>
          <a:p>
            <a:pPr algn="ctr">
              <a:lnSpc>
                <a:spcPts val="2000"/>
              </a:lnSpc>
            </a:pPr>
            <a:r>
              <a:rPr lang="en-AU" sz="2200" b="1" spc="-100" dirty="0">
                <a:solidFill>
                  <a:schemeClr val="accent3">
                    <a:lumMod val="50000"/>
                    <a:lumOff val="50000"/>
                  </a:schemeClr>
                </a:solidFill>
              </a:rPr>
              <a:t>minimum</a:t>
            </a:r>
          </a:p>
          <a:p>
            <a:pPr algn="ctr">
              <a:lnSpc>
                <a:spcPts val="2000"/>
              </a:lnSpc>
            </a:pPr>
            <a:r>
              <a:rPr lang="en-AU" sz="2200" b="1" spc="-100" dirty="0">
                <a:solidFill>
                  <a:schemeClr val="accent3">
                    <a:lumMod val="50000"/>
                    <a:lumOff val="50000"/>
                  </a:schemeClr>
                </a:solidFill>
              </a:rPr>
              <a:t>standards</a:t>
            </a:r>
          </a:p>
        </p:txBody>
      </p:sp>
      <p:sp>
        <p:nvSpPr>
          <p:cNvPr id="16" name="Content Placeholder 2">
            <a:extLst>
              <a:ext uri="{FF2B5EF4-FFF2-40B4-BE49-F238E27FC236}">
                <a16:creationId xmlns:a16="http://schemas.microsoft.com/office/drawing/2014/main" id="{3E7531DB-B195-1FBB-4612-0E1EBA2B99D7}"/>
              </a:ext>
            </a:extLst>
          </p:cNvPr>
          <p:cNvSpPr>
            <a:spLocks noGrp="1"/>
          </p:cNvSpPr>
          <p:nvPr>
            <p:ph idx="1"/>
          </p:nvPr>
        </p:nvSpPr>
        <p:spPr>
          <a:xfrm>
            <a:off x="544945" y="1238400"/>
            <a:ext cx="11009746" cy="461942"/>
          </a:xfrm>
        </p:spPr>
        <p:txBody>
          <a:bodyPr/>
          <a:lstStyle/>
          <a:p>
            <a:pPr marL="0" indent="0">
              <a:buNone/>
            </a:pPr>
            <a:r>
              <a:rPr lang="en-AU" dirty="0">
                <a:solidFill>
                  <a:srgbClr val="083A42"/>
                </a:solidFill>
              </a:rPr>
              <a:t>Expanding NatHERS to include Whole of Home helps:</a:t>
            </a:r>
          </a:p>
        </p:txBody>
      </p:sp>
      <p:sp>
        <p:nvSpPr>
          <p:cNvPr id="19" name="Title 1">
            <a:extLst>
              <a:ext uri="{FF2B5EF4-FFF2-40B4-BE49-F238E27FC236}">
                <a16:creationId xmlns:a16="http://schemas.microsoft.com/office/drawing/2014/main" id="{7BB0778C-5806-82A1-0BC7-F4170BBA5F51}"/>
              </a:ext>
            </a:extLst>
          </p:cNvPr>
          <p:cNvSpPr>
            <a:spLocks noGrp="1"/>
          </p:cNvSpPr>
          <p:nvPr>
            <p:ph type="title"/>
          </p:nvPr>
        </p:nvSpPr>
        <p:spPr>
          <a:xfrm>
            <a:off x="543600" y="365127"/>
            <a:ext cx="9666817" cy="724372"/>
          </a:xfrm>
        </p:spPr>
        <p:txBody>
          <a:bodyPr vert="horz" lIns="91440" tIns="45720" rIns="91440" bIns="45720" rtlCol="0" anchor="b" anchorCtr="0">
            <a:noAutofit/>
          </a:bodyPr>
          <a:lstStyle/>
          <a:p>
            <a:r>
              <a:rPr lang="en-AU" b="1" spc="-100" dirty="0">
                <a:solidFill>
                  <a:srgbClr val="197C7D"/>
                </a:solidFill>
              </a:rPr>
              <a:t>Benefits of Whole of Home</a:t>
            </a:r>
          </a:p>
        </p:txBody>
      </p:sp>
      <p:sp>
        <p:nvSpPr>
          <p:cNvPr id="2" name="Rectangle 1">
            <a:extLst>
              <a:ext uri="{FF2B5EF4-FFF2-40B4-BE49-F238E27FC236}">
                <a16:creationId xmlns:a16="http://schemas.microsoft.com/office/drawing/2014/main" id="{ADD00FE9-8300-D0E8-33A0-95ABFBC8E895}"/>
              </a:ext>
            </a:extLst>
          </p:cNvPr>
          <p:cNvSpPr/>
          <p:nvPr/>
        </p:nvSpPr>
        <p:spPr>
          <a:xfrm>
            <a:off x="7085338" y="4572000"/>
            <a:ext cx="5106662" cy="2286000"/>
          </a:xfrm>
          <a:prstGeom prst="rect">
            <a:avLst/>
          </a:prstGeom>
          <a:solidFill>
            <a:srgbClr val="083A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200" b="1" spc="-100" dirty="0">
                <a:solidFill>
                  <a:srgbClr val="083A42"/>
                </a:solidFill>
              </a:rPr>
              <a:t>Industry and Consumers</a:t>
            </a:r>
          </a:p>
        </p:txBody>
      </p:sp>
    </p:spTree>
    <p:extLst>
      <p:ext uri="{BB962C8B-B14F-4D97-AF65-F5344CB8AC3E}">
        <p14:creationId xmlns:p14="http://schemas.microsoft.com/office/powerpoint/2010/main" val="399837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B34E56-98E3-B16A-EE81-563B1E345FAF}"/>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Content Placeholder 2">
            <a:extLst>
              <a:ext uri="{FF2B5EF4-FFF2-40B4-BE49-F238E27FC236}">
                <a16:creationId xmlns:a16="http://schemas.microsoft.com/office/drawing/2014/main" id="{3E7531DB-B195-1FBB-4612-0E1EBA2B99D7}"/>
              </a:ext>
            </a:extLst>
          </p:cNvPr>
          <p:cNvSpPr>
            <a:spLocks noGrp="1"/>
          </p:cNvSpPr>
          <p:nvPr>
            <p:ph idx="1"/>
          </p:nvPr>
        </p:nvSpPr>
        <p:spPr>
          <a:xfrm>
            <a:off x="544945" y="1238400"/>
            <a:ext cx="11009746" cy="461942"/>
          </a:xfrm>
        </p:spPr>
        <p:txBody>
          <a:bodyPr/>
          <a:lstStyle/>
          <a:p>
            <a:r>
              <a:rPr lang="en-AU" dirty="0">
                <a:solidFill>
                  <a:srgbClr val="083A42"/>
                </a:solidFill>
              </a:rPr>
              <a:t>Support a range of different initiatives, such as the finance sector being able to use NatHERS to underpin their products</a:t>
            </a:r>
          </a:p>
          <a:p>
            <a:r>
              <a:rPr lang="en-AU" dirty="0">
                <a:solidFill>
                  <a:srgbClr val="083A42"/>
                </a:solidFill>
              </a:rPr>
              <a:t>Cater for potential future energy efficiency requirements in the National Construction Code</a:t>
            </a:r>
          </a:p>
        </p:txBody>
      </p:sp>
      <p:sp>
        <p:nvSpPr>
          <p:cNvPr id="19" name="Title 1">
            <a:extLst>
              <a:ext uri="{FF2B5EF4-FFF2-40B4-BE49-F238E27FC236}">
                <a16:creationId xmlns:a16="http://schemas.microsoft.com/office/drawing/2014/main" id="{7BB0778C-5806-82A1-0BC7-F4170BBA5F51}"/>
              </a:ext>
            </a:extLst>
          </p:cNvPr>
          <p:cNvSpPr>
            <a:spLocks noGrp="1"/>
          </p:cNvSpPr>
          <p:nvPr>
            <p:ph type="title"/>
          </p:nvPr>
        </p:nvSpPr>
        <p:spPr>
          <a:xfrm>
            <a:off x="543600" y="365127"/>
            <a:ext cx="9666817" cy="724372"/>
          </a:xfrm>
        </p:spPr>
        <p:txBody>
          <a:bodyPr vert="horz" lIns="91440" tIns="45720" rIns="91440" bIns="45720" rtlCol="0" anchor="b" anchorCtr="0">
            <a:noAutofit/>
          </a:bodyPr>
          <a:lstStyle/>
          <a:p>
            <a:r>
              <a:rPr lang="en-AU" b="1" spc="-100" dirty="0">
                <a:solidFill>
                  <a:srgbClr val="197C7D"/>
                </a:solidFill>
              </a:rPr>
              <a:t>Benefits of Whole of Home</a:t>
            </a:r>
          </a:p>
        </p:txBody>
      </p:sp>
    </p:spTree>
    <p:extLst>
      <p:ext uri="{BB962C8B-B14F-4D97-AF65-F5344CB8AC3E}">
        <p14:creationId xmlns:p14="http://schemas.microsoft.com/office/powerpoint/2010/main" val="4270601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C53292-CC06-EA7E-C411-3397A5B17465}"/>
              </a:ext>
            </a:extLst>
          </p:cNvPr>
          <p:cNvPicPr>
            <a:picLocks noChangeAspect="1"/>
          </p:cNvPicPr>
          <p:nvPr/>
        </p:nvPicPr>
        <p:blipFill>
          <a:blip r:embed="rId3">
            <a:duotone>
              <a:schemeClr val="bg2">
                <a:shade val="45000"/>
                <a:satMod val="135000"/>
              </a:schemeClr>
              <a:prstClr val="white"/>
            </a:duotone>
            <a:alphaModFix amt="50000"/>
            <a:extLst>
              <a:ext uri="{BEBA8EAE-BF5A-486C-A8C5-ECC9F3942E4B}">
                <a14:imgProps xmlns:a14="http://schemas.microsoft.com/office/drawing/2010/main">
                  <a14:imgLayer r:embed="rId4">
                    <a14:imgEffect>
                      <a14:brightnessContrast bright="40000" contrast="40000"/>
                    </a14:imgEffect>
                  </a14:imgLayer>
                </a14:imgProps>
              </a:ext>
            </a:extLst>
          </a:blip>
          <a:srcRect/>
          <a:stretch/>
        </p:blipFill>
        <p:spPr>
          <a:xfrm rot="-300000">
            <a:off x="5347802" y="-5103"/>
            <a:ext cx="6920775" cy="7388728"/>
          </a:xfrm>
          <a:prstGeom prst="rect">
            <a:avLst/>
          </a:prstGeom>
        </p:spPr>
      </p:pic>
      <p:sp>
        <p:nvSpPr>
          <p:cNvPr id="18" name="Rectangle 17">
            <a:extLst>
              <a:ext uri="{FF2B5EF4-FFF2-40B4-BE49-F238E27FC236}">
                <a16:creationId xmlns:a16="http://schemas.microsoft.com/office/drawing/2014/main" id="{21B34E56-98E3-B16A-EE81-563B1E345FAF}"/>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Content Placeholder 2">
            <a:extLst>
              <a:ext uri="{FF2B5EF4-FFF2-40B4-BE49-F238E27FC236}">
                <a16:creationId xmlns:a16="http://schemas.microsoft.com/office/drawing/2014/main" id="{3E7531DB-B195-1FBB-4612-0E1EBA2B99D7}"/>
              </a:ext>
            </a:extLst>
          </p:cNvPr>
          <p:cNvSpPr>
            <a:spLocks noGrp="1"/>
          </p:cNvSpPr>
          <p:nvPr>
            <p:ph idx="1"/>
          </p:nvPr>
        </p:nvSpPr>
        <p:spPr>
          <a:xfrm>
            <a:off x="544945" y="1238400"/>
            <a:ext cx="11009746" cy="4608441"/>
          </a:xfrm>
        </p:spPr>
        <p:txBody>
          <a:bodyPr wrap="square">
            <a:spAutoFit/>
          </a:bodyPr>
          <a:lstStyle/>
          <a:p>
            <a:r>
              <a:rPr lang="en-AU" dirty="0">
                <a:solidFill>
                  <a:srgbClr val="083A42"/>
                </a:solidFill>
              </a:rPr>
              <a:t>Supports a variety of programs</a:t>
            </a:r>
          </a:p>
          <a:p>
            <a:r>
              <a:rPr lang="en-AU" dirty="0">
                <a:solidFill>
                  <a:srgbClr val="083A42"/>
                </a:solidFill>
              </a:rPr>
              <a:t>Delivers harmonised outputs</a:t>
            </a:r>
          </a:p>
          <a:p>
            <a:r>
              <a:rPr lang="en-AU" dirty="0">
                <a:solidFill>
                  <a:srgbClr val="083A42"/>
                </a:solidFill>
              </a:rPr>
              <a:t>Allows a choice of tools to be accredited that can suit different users</a:t>
            </a:r>
          </a:p>
          <a:p>
            <a:r>
              <a:rPr lang="en-AU" dirty="0">
                <a:solidFill>
                  <a:srgbClr val="083A42"/>
                </a:solidFill>
              </a:rPr>
              <a:t>Uses science and Australian data</a:t>
            </a:r>
          </a:p>
          <a:p>
            <a:r>
              <a:rPr lang="en-AU" dirty="0">
                <a:solidFill>
                  <a:srgbClr val="083A42"/>
                </a:solidFill>
              </a:rPr>
              <a:t>Requires assessors use the home energy rating tools in consistent ways</a:t>
            </a:r>
          </a:p>
          <a:p>
            <a:r>
              <a:rPr lang="en-AU" dirty="0">
                <a:solidFill>
                  <a:srgbClr val="083A42"/>
                </a:solidFill>
              </a:rPr>
              <a:t>Ensures consistent data</a:t>
            </a:r>
          </a:p>
          <a:p>
            <a:r>
              <a:rPr lang="en-AU" dirty="0">
                <a:solidFill>
                  <a:srgbClr val="083A42"/>
                </a:solidFill>
              </a:rPr>
              <a:t>National administrative processes</a:t>
            </a:r>
          </a:p>
          <a:p>
            <a:r>
              <a:rPr lang="en-AU" dirty="0">
                <a:solidFill>
                  <a:srgbClr val="083A42"/>
                </a:solidFill>
              </a:rPr>
              <a:t>Delivery by both government and commercial entities</a:t>
            </a:r>
          </a:p>
          <a:p>
            <a:r>
              <a:rPr lang="en-AU" dirty="0">
                <a:solidFill>
                  <a:srgbClr val="083A42"/>
                </a:solidFill>
              </a:rPr>
              <a:t>National governance</a:t>
            </a:r>
          </a:p>
        </p:txBody>
      </p:sp>
      <p:sp>
        <p:nvSpPr>
          <p:cNvPr id="19" name="Title 1">
            <a:extLst>
              <a:ext uri="{FF2B5EF4-FFF2-40B4-BE49-F238E27FC236}">
                <a16:creationId xmlns:a16="http://schemas.microsoft.com/office/drawing/2014/main" id="{7BB0778C-5806-82A1-0BC7-F4170BBA5F51}"/>
              </a:ext>
            </a:extLst>
          </p:cNvPr>
          <p:cNvSpPr>
            <a:spLocks noGrp="1"/>
          </p:cNvSpPr>
          <p:nvPr>
            <p:ph type="title"/>
          </p:nvPr>
        </p:nvSpPr>
        <p:spPr>
          <a:xfrm>
            <a:off x="543600" y="365127"/>
            <a:ext cx="9666817" cy="724372"/>
          </a:xfrm>
        </p:spPr>
        <p:txBody>
          <a:bodyPr vert="horz" lIns="91440" tIns="45720" rIns="91440" bIns="45720" rtlCol="0" anchor="b" anchorCtr="0">
            <a:noAutofit/>
          </a:bodyPr>
          <a:lstStyle/>
          <a:p>
            <a:r>
              <a:rPr lang="en-AU" b="1" spc="-100" dirty="0">
                <a:solidFill>
                  <a:srgbClr val="197C7D"/>
                </a:solidFill>
              </a:rPr>
              <a:t>Benefits of expanding NatHERS</a:t>
            </a:r>
          </a:p>
        </p:txBody>
      </p:sp>
    </p:spTree>
    <p:extLst>
      <p:ext uri="{BB962C8B-B14F-4D97-AF65-F5344CB8AC3E}">
        <p14:creationId xmlns:p14="http://schemas.microsoft.com/office/powerpoint/2010/main" val="241517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fade">
                                      <p:cBhvr>
                                        <p:cTn id="37" dur="500"/>
                                        <p:tgtEl>
                                          <p:spTgt spid="1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xEl>
                                              <p:pRg st="7" end="7"/>
                                            </p:txEl>
                                          </p:spTgt>
                                        </p:tgtEl>
                                        <p:attrNameLst>
                                          <p:attrName>style.visibility</p:attrName>
                                        </p:attrNameLst>
                                      </p:cBhvr>
                                      <p:to>
                                        <p:strVal val="visible"/>
                                      </p:to>
                                    </p:set>
                                    <p:animEffect transition="in" filter="fade">
                                      <p:cBhvr>
                                        <p:cTn id="42" dur="500"/>
                                        <p:tgtEl>
                                          <p:spTgt spid="1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xEl>
                                              <p:pRg st="8" end="8"/>
                                            </p:txEl>
                                          </p:spTgt>
                                        </p:tgtEl>
                                        <p:attrNameLst>
                                          <p:attrName>style.visibility</p:attrName>
                                        </p:attrNameLst>
                                      </p:cBhvr>
                                      <p:to>
                                        <p:strVal val="visible"/>
                                      </p:to>
                                    </p:set>
                                    <p:animEffect transition="in" filter="fade">
                                      <p:cBhvr>
                                        <p:cTn id="47" dur="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Appliances included in Whole of Home</a:t>
            </a:r>
          </a:p>
        </p:txBody>
      </p:sp>
      <p:sp>
        <p:nvSpPr>
          <p:cNvPr id="3" name="Text Placeholder 2"/>
          <p:cNvSpPr>
            <a:spLocks noGrp="1"/>
          </p:cNvSpPr>
          <p:nvPr>
            <p:ph type="body" idx="1"/>
          </p:nvPr>
        </p:nvSpPr>
        <p:spPr/>
        <p:txBody>
          <a:bodyPr/>
          <a:lstStyle/>
          <a:p>
            <a:endParaRPr lang="en-AU" dirty="0"/>
          </a:p>
        </p:txBody>
      </p:sp>
      <p:sp>
        <p:nvSpPr>
          <p:cNvPr id="4" name="Date Placeholder 3"/>
          <p:cNvSpPr>
            <a:spLocks noGrp="1"/>
          </p:cNvSpPr>
          <p:nvPr>
            <p:ph type="dt" sz="half" idx="10"/>
          </p:nvPr>
        </p:nvSpPr>
        <p:spPr/>
        <p:txBody>
          <a:bodyPr/>
          <a:lstStyle/>
          <a:p>
            <a:fld id="{022A7109-DFEA-4C1E-96A3-211DCB10368D}" type="datetime1">
              <a:rPr lang="en-AU" smtClean="0"/>
              <a:t>14/09/2023</a:t>
            </a:fld>
            <a:endParaRPr lang="en-AU"/>
          </a:p>
        </p:txBody>
      </p:sp>
      <p:sp>
        <p:nvSpPr>
          <p:cNvPr id="6" name="Slide Number Placeholder 5"/>
          <p:cNvSpPr>
            <a:spLocks noGrp="1"/>
          </p:cNvSpPr>
          <p:nvPr>
            <p:ph type="sldNum" sz="quarter" idx="12"/>
          </p:nvPr>
        </p:nvSpPr>
        <p:spPr/>
        <p:txBody>
          <a:bodyPr/>
          <a:lstStyle/>
          <a:p>
            <a:fld id="{23B38093-8BF8-4BF4-AC2A-E226E529FA62}" type="slidenum">
              <a:rPr lang="en-AU" smtClean="0"/>
              <a:t>19</a:t>
            </a:fld>
            <a:endParaRPr lang="en-AU"/>
          </a:p>
        </p:txBody>
      </p:sp>
      <p:pic>
        <p:nvPicPr>
          <p:cNvPr id="5" name="Picture 4">
            <a:extLst>
              <a:ext uri="{FF2B5EF4-FFF2-40B4-BE49-F238E27FC236}">
                <a16:creationId xmlns:a16="http://schemas.microsoft.com/office/drawing/2014/main" id="{C7494EDD-9E0A-9091-7E3D-8ABD319E6B0C}"/>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3608996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original People - How to Misunderstand Their Science">
            <a:extLst>
              <a:ext uri="{FF2B5EF4-FFF2-40B4-BE49-F238E27FC236}">
                <a16:creationId xmlns:a16="http://schemas.microsoft.com/office/drawing/2014/main" id="{BB4E116B-D5FC-3DD3-5AE1-01EA7199C67B}"/>
              </a:ext>
            </a:extLst>
          </p:cNvPr>
          <p:cNvPicPr>
            <a:picLocks noChangeAspect="1" noChangeArrowheads="1"/>
          </p:cNvPicPr>
          <p:nvPr/>
        </p:nvPicPr>
        <p:blipFill>
          <a:blip r:embed="rId3">
            <a:alphaModFix amt="20000"/>
            <a:grayscl/>
            <a:extLst>
              <a:ext uri="{28A0092B-C50C-407E-A947-70E740481C1C}">
                <a14:useLocalDpi xmlns:a14="http://schemas.microsoft.com/office/drawing/2010/main" val="0"/>
              </a:ext>
            </a:extLst>
          </a:blip>
          <a:srcRect/>
          <a:stretch>
            <a:fillRect/>
          </a:stretch>
        </p:blipFill>
        <p:spPr bwMode="auto">
          <a:xfrm>
            <a:off x="0" y="-1621"/>
            <a:ext cx="12192000" cy="6861244"/>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9B24B1CD-0340-40B0-B581-3772C3DA5B2E}" type="datetime1">
              <a:rPr lang="en-AU" smtClean="0"/>
              <a:t>14/09/2023</a:t>
            </a:fld>
            <a:endParaRPr lang="en-AU"/>
          </a:p>
        </p:txBody>
      </p:sp>
      <p:sp>
        <p:nvSpPr>
          <p:cNvPr id="4" name="Slide Number Placeholder 3"/>
          <p:cNvSpPr>
            <a:spLocks noGrp="1"/>
          </p:cNvSpPr>
          <p:nvPr>
            <p:ph type="sldNum" sz="quarter" idx="12"/>
          </p:nvPr>
        </p:nvSpPr>
        <p:spPr/>
        <p:txBody>
          <a:bodyPr/>
          <a:lstStyle/>
          <a:p>
            <a:fld id="{23B38093-8BF8-4BF4-AC2A-E226E529FA62}" type="slidenum">
              <a:rPr lang="en-AU" smtClean="0"/>
              <a:t>2</a:t>
            </a:fld>
            <a:endParaRPr lang="en-AU"/>
          </a:p>
        </p:txBody>
      </p:sp>
      <p:sp>
        <p:nvSpPr>
          <p:cNvPr id="3" name="TextBox 2">
            <a:extLst>
              <a:ext uri="{FF2B5EF4-FFF2-40B4-BE49-F238E27FC236}">
                <a16:creationId xmlns:a16="http://schemas.microsoft.com/office/drawing/2014/main" id="{76FD0C34-F4BB-6413-6F3A-4D0515729383}"/>
              </a:ext>
            </a:extLst>
          </p:cNvPr>
          <p:cNvSpPr txBox="1"/>
          <p:nvPr/>
        </p:nvSpPr>
        <p:spPr>
          <a:xfrm>
            <a:off x="838200" y="6628614"/>
            <a:ext cx="3888432" cy="200055"/>
          </a:xfrm>
          <a:prstGeom prst="rect">
            <a:avLst/>
          </a:prstGeom>
          <a:noFill/>
        </p:spPr>
        <p:txBody>
          <a:bodyPr wrap="square" rtlCol="0">
            <a:spAutoFit/>
          </a:bodyPr>
          <a:lstStyle/>
          <a:p>
            <a:r>
              <a:rPr lang="en-GB" sz="700" dirty="0">
                <a:solidFill>
                  <a:schemeClr val="bg2"/>
                </a:solidFill>
              </a:rPr>
              <a:t>Source: Barramundi, Aboriginal x-ray art. Photo: Jon Connell. Creative Commons BY 2.0 (cropped)</a:t>
            </a:r>
          </a:p>
        </p:txBody>
      </p:sp>
    </p:spTree>
    <p:extLst>
      <p:ext uri="{BB962C8B-B14F-4D97-AF65-F5344CB8AC3E}">
        <p14:creationId xmlns:p14="http://schemas.microsoft.com/office/powerpoint/2010/main" val="462418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502183-F557-3A05-AD2D-A1832BEF2719}"/>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 name="Picture 3" descr="Graphical user interface&#10;&#10;Description automatically generated">
            <a:extLst>
              <a:ext uri="{FF2B5EF4-FFF2-40B4-BE49-F238E27FC236}">
                <a16:creationId xmlns:a16="http://schemas.microsoft.com/office/drawing/2014/main" id="{9D0E0EC2-6E82-B71F-22BC-7ABBBA74FDEA}"/>
              </a:ext>
            </a:extLst>
          </p:cNvPr>
          <p:cNvPicPr>
            <a:picLocks noChangeAspect="1"/>
          </p:cNvPicPr>
          <p:nvPr/>
        </p:nvPicPr>
        <p:blipFill>
          <a:blip r:embed="rId3"/>
          <a:stretch>
            <a:fillRect/>
          </a:stretch>
        </p:blipFill>
        <p:spPr>
          <a:xfrm>
            <a:off x="3581400" y="701842"/>
            <a:ext cx="7772400" cy="5454315"/>
          </a:xfrm>
          <a:prstGeom prst="rect">
            <a:avLst/>
          </a:prstGeom>
        </p:spPr>
      </p:pic>
      <p:pic>
        <p:nvPicPr>
          <p:cNvPr id="7" name="Picture 6" descr="Icon&#10;&#10;Description automatically generated">
            <a:extLst>
              <a:ext uri="{FF2B5EF4-FFF2-40B4-BE49-F238E27FC236}">
                <a16:creationId xmlns:a16="http://schemas.microsoft.com/office/drawing/2014/main" id="{134A258A-E266-7551-D35A-1BBEDF084F1E}"/>
              </a:ext>
            </a:extLst>
          </p:cNvPr>
          <p:cNvPicPr>
            <a:picLocks noChangeAspect="1"/>
          </p:cNvPicPr>
          <p:nvPr/>
        </p:nvPicPr>
        <p:blipFill>
          <a:blip r:embed="rId4"/>
          <a:stretch>
            <a:fillRect/>
          </a:stretch>
        </p:blipFill>
        <p:spPr>
          <a:xfrm>
            <a:off x="2309644" y="930093"/>
            <a:ext cx="2222500" cy="2222500"/>
          </a:xfrm>
          <a:prstGeom prst="rect">
            <a:avLst/>
          </a:prstGeom>
        </p:spPr>
      </p:pic>
    </p:spTree>
    <p:extLst>
      <p:ext uri="{BB962C8B-B14F-4D97-AF65-F5344CB8AC3E}">
        <p14:creationId xmlns:p14="http://schemas.microsoft.com/office/powerpoint/2010/main" val="3255335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E715D-68A0-DF6D-2283-1CA91A1C4F4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Oval 16">
            <a:extLst>
              <a:ext uri="{FF2B5EF4-FFF2-40B4-BE49-F238E27FC236}">
                <a16:creationId xmlns:a16="http://schemas.microsoft.com/office/drawing/2014/main" id="{F490893C-1230-6FF4-F5F5-F23E5041A09E}"/>
              </a:ext>
            </a:extLst>
          </p:cNvPr>
          <p:cNvSpPr>
            <a:spLocks/>
          </p:cNvSpPr>
          <p:nvPr/>
        </p:nvSpPr>
        <p:spPr>
          <a:xfrm>
            <a:off x="10232693" y="2619000"/>
            <a:ext cx="1620000" cy="1620000"/>
          </a:xfrm>
          <a:prstGeom prst="ellipse">
            <a:avLst/>
          </a:prstGeom>
          <a:blipFill dpi="0" rotWithShape="1">
            <a:blip r:embed="rId3">
              <a:grayscl/>
              <a:extLst>
                <a:ext uri="{BEBA8EAE-BF5A-486C-A8C5-ECC9F3942E4B}">
                  <a14:imgProps xmlns:a14="http://schemas.microsoft.com/office/drawing/2010/main">
                    <a14:imgLayer r:embed="rId4">
                      <a14:imgEffect>
                        <a14:brightnessContrast bright="-2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Wood heater</a:t>
            </a:r>
          </a:p>
        </p:txBody>
      </p:sp>
      <p:sp>
        <p:nvSpPr>
          <p:cNvPr id="8" name="Oval 7">
            <a:extLst>
              <a:ext uri="{FF2B5EF4-FFF2-40B4-BE49-F238E27FC236}">
                <a16:creationId xmlns:a16="http://schemas.microsoft.com/office/drawing/2014/main" id="{F23F93D1-2CC7-5DA6-5183-EC0ED5FB2F6D}"/>
              </a:ext>
            </a:extLst>
          </p:cNvPr>
          <p:cNvSpPr>
            <a:spLocks/>
          </p:cNvSpPr>
          <p:nvPr/>
        </p:nvSpPr>
        <p:spPr>
          <a:xfrm>
            <a:off x="2317975" y="2619000"/>
            <a:ext cx="1620000" cy="1620000"/>
          </a:xfrm>
          <a:prstGeom prst="ellipse">
            <a:avLst/>
          </a:prstGeom>
          <a:blipFill dpi="0" rotWithShape="1">
            <a:blip r:embed="rId5">
              <a:extLst>
                <a:ext uri="{BEBA8EAE-BF5A-486C-A8C5-ECC9F3942E4B}">
                  <a14:imgProps xmlns:a14="http://schemas.microsoft.com/office/drawing/2010/main">
                    <a14:imgLayer r:embed="rId6">
                      <a14:imgEffect>
                        <a14:brightnessContrast bright="-6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Ducted</a:t>
            </a:r>
          </a:p>
          <a:p>
            <a:pPr algn="ctr">
              <a:lnSpc>
                <a:spcPts val="2000"/>
              </a:lnSpc>
            </a:pPr>
            <a:r>
              <a:rPr lang="en-AU" sz="2200" spc="-100" dirty="0">
                <a:solidFill>
                  <a:schemeClr val="bg1"/>
                </a:solidFill>
              </a:rPr>
              <a:t>heat pump</a:t>
            </a:r>
          </a:p>
          <a:p>
            <a:pPr algn="ctr">
              <a:lnSpc>
                <a:spcPts val="2000"/>
              </a:lnSpc>
            </a:pPr>
            <a:r>
              <a:rPr lang="en-AU" sz="2200" spc="-100" dirty="0">
                <a:solidFill>
                  <a:schemeClr val="bg1"/>
                </a:solidFill>
              </a:rPr>
              <a:t>air-conditioner</a:t>
            </a:r>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AU" b="1" spc="-100" dirty="0">
                <a:solidFill>
                  <a:srgbClr val="197C7D"/>
                </a:solidFill>
              </a:rPr>
              <a:t>Heating appliances</a:t>
            </a:r>
          </a:p>
        </p:txBody>
      </p:sp>
      <p:sp>
        <p:nvSpPr>
          <p:cNvPr id="20" name="Oval 19">
            <a:extLst>
              <a:ext uri="{FF2B5EF4-FFF2-40B4-BE49-F238E27FC236}">
                <a16:creationId xmlns:a16="http://schemas.microsoft.com/office/drawing/2014/main" id="{A933F5B4-16BF-0D4A-AA34-AD1D142F1A9E}"/>
              </a:ext>
            </a:extLst>
          </p:cNvPr>
          <p:cNvSpPr>
            <a:spLocks noChangeAspect="1"/>
          </p:cNvSpPr>
          <p:nvPr/>
        </p:nvSpPr>
        <p:spPr>
          <a:xfrm>
            <a:off x="4296663" y="2619000"/>
            <a:ext cx="1620000" cy="1620000"/>
          </a:xfrm>
          <a:prstGeom prst="ellipse">
            <a:avLst/>
          </a:prstGeom>
          <a:blipFill dpi="0" rotWithShape="1">
            <a:blip r:embed="rId7">
              <a:grayscl/>
              <a:extLst>
                <a:ext uri="{BEBA8EAE-BF5A-486C-A8C5-ECC9F3942E4B}">
                  <a14:imgProps xmlns:a14="http://schemas.microsoft.com/office/drawing/2010/main">
                    <a14:imgLayer r:embed="rId8">
                      <a14:imgEffect>
                        <a14:brightnessContrast bright="-20000"/>
                      </a14:imgEffect>
                    </a14:imgLayer>
                  </a14:imgProps>
                </a:ext>
              </a:extLst>
            </a:blip>
            <a:srcRect/>
            <a:stretch>
              <a:fillRect l="-30009" t="-46011" r="-30009" b="-140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spc="-100" dirty="0">
                <a:solidFill>
                  <a:schemeClr val="bg1"/>
                </a:solidFill>
              </a:rPr>
              <a:t>Electric resistive heater</a:t>
            </a:r>
            <a:endParaRPr lang="en-AU" sz="2200" spc="-100" dirty="0">
              <a:solidFill>
                <a:schemeClr val="accent3">
                  <a:lumMod val="50000"/>
                  <a:lumOff val="50000"/>
                </a:schemeClr>
              </a:solidFill>
            </a:endParaRPr>
          </a:p>
        </p:txBody>
      </p:sp>
      <p:sp>
        <p:nvSpPr>
          <p:cNvPr id="23" name="Oval 22">
            <a:extLst>
              <a:ext uri="{FF2B5EF4-FFF2-40B4-BE49-F238E27FC236}">
                <a16:creationId xmlns:a16="http://schemas.microsoft.com/office/drawing/2014/main" id="{8AFA4477-C37A-C795-E49F-FC08F7C2BF3E}"/>
              </a:ext>
            </a:extLst>
          </p:cNvPr>
          <p:cNvSpPr/>
          <p:nvPr/>
        </p:nvSpPr>
        <p:spPr>
          <a:xfrm>
            <a:off x="8254015" y="2619000"/>
            <a:ext cx="1620000" cy="1620000"/>
          </a:xfrm>
          <a:prstGeom prst="ellipse">
            <a:avLst/>
          </a:prstGeom>
          <a:blipFill>
            <a:blip r:embed="rId9">
              <a:grayscl/>
              <a:extLst>
                <a:ext uri="{BEBA8EAE-BF5A-486C-A8C5-ECC9F3942E4B}">
                  <a14:imgProps xmlns:a14="http://schemas.microsoft.com/office/drawing/2010/main">
                    <a14:imgLayer r:embed="rId10">
                      <a14:imgEffect>
                        <a14:brightnessContrast bright="-40000" contrast="40000"/>
                      </a14:imgEffect>
                    </a14:imgLayer>
                  </a14:imgProps>
                </a:ext>
              </a:extLst>
            </a:blip>
            <a:stretch>
              <a:fillRect l="-22141" t="-18223" r="-2053" b="-59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Ducted</a:t>
            </a:r>
          </a:p>
          <a:p>
            <a:pPr algn="ctr">
              <a:lnSpc>
                <a:spcPts val="2000"/>
              </a:lnSpc>
            </a:pPr>
            <a:r>
              <a:rPr lang="en-AU" sz="2200" spc="-100" dirty="0">
                <a:solidFill>
                  <a:schemeClr val="bg1"/>
                </a:solidFill>
              </a:rPr>
              <a:t>gas heater</a:t>
            </a:r>
          </a:p>
        </p:txBody>
      </p:sp>
      <p:sp>
        <p:nvSpPr>
          <p:cNvPr id="28" name="Content Placeholder 2">
            <a:extLst>
              <a:ext uri="{FF2B5EF4-FFF2-40B4-BE49-F238E27FC236}">
                <a16:creationId xmlns:a16="http://schemas.microsoft.com/office/drawing/2014/main" id="{8258042F-0CFD-9CEB-D2BB-FE1065BB8E32}"/>
              </a:ext>
            </a:extLst>
          </p:cNvPr>
          <p:cNvSpPr>
            <a:spLocks noGrp="1"/>
          </p:cNvSpPr>
          <p:nvPr>
            <p:ph idx="1"/>
          </p:nvPr>
        </p:nvSpPr>
        <p:spPr>
          <a:xfrm>
            <a:off x="544945" y="1238867"/>
            <a:ext cx="11009746" cy="461942"/>
          </a:xfrm>
        </p:spPr>
        <p:txBody>
          <a:bodyPr/>
          <a:lstStyle/>
          <a:p>
            <a:pPr marL="0" indent="0">
              <a:buNone/>
            </a:pPr>
            <a:r>
              <a:rPr lang="en-GB" dirty="0">
                <a:solidFill>
                  <a:srgbClr val="083A42"/>
                </a:solidFill>
              </a:rPr>
              <a:t>The Whole of Home assessment tools will allow selection from the following heating appliances:</a:t>
            </a:r>
          </a:p>
        </p:txBody>
      </p:sp>
      <p:sp>
        <p:nvSpPr>
          <p:cNvPr id="33" name="Oval 32">
            <a:extLst>
              <a:ext uri="{FF2B5EF4-FFF2-40B4-BE49-F238E27FC236}">
                <a16:creationId xmlns:a16="http://schemas.microsoft.com/office/drawing/2014/main" id="{439808BF-FF8D-9F49-ADB7-34FC982826A2}"/>
              </a:ext>
            </a:extLst>
          </p:cNvPr>
          <p:cNvSpPr>
            <a:spLocks noChangeAspect="1"/>
          </p:cNvSpPr>
          <p:nvPr/>
        </p:nvSpPr>
        <p:spPr>
          <a:xfrm>
            <a:off x="6275335" y="2619000"/>
            <a:ext cx="1620000" cy="1620000"/>
          </a:xfrm>
          <a:prstGeom prst="ellipse">
            <a:avLst/>
          </a:prstGeom>
          <a:blipFill dpi="0" rotWithShape="1">
            <a:blip r:embed="rId11">
              <a:grayscl/>
              <a:extLst>
                <a:ext uri="{BEBA8EAE-BF5A-486C-A8C5-ECC9F3942E4B}">
                  <a14:imgProps xmlns:a14="http://schemas.microsoft.com/office/drawing/2010/main">
                    <a14:imgLayer r:embed="rId12">
                      <a14:imgEffect>
                        <a14:brightnessContrast bright="-40000" contrast="-40000"/>
                      </a14:imgEffect>
                    </a14:imgLayer>
                  </a14:imgProps>
                </a:ext>
              </a:extLst>
            </a:blip>
            <a:srcRect/>
            <a:stretch>
              <a:fillRect l="-30009" t="-46011" r="-30009" b="-140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lnSpc>
                <a:spcPts val="2000"/>
              </a:lnSpc>
            </a:pPr>
            <a:r>
              <a:rPr lang="en-AU" sz="2200" spc="-100" dirty="0">
                <a:solidFill>
                  <a:schemeClr val="bg1"/>
                </a:solidFill>
              </a:rPr>
              <a:t>Non-ducted</a:t>
            </a:r>
          </a:p>
          <a:p>
            <a:pPr algn="ctr">
              <a:lnSpc>
                <a:spcPts val="2000"/>
              </a:lnSpc>
            </a:pPr>
            <a:r>
              <a:rPr lang="en-AU" sz="2200" spc="-100" dirty="0">
                <a:solidFill>
                  <a:schemeClr val="bg1"/>
                </a:solidFill>
              </a:rPr>
              <a:t>gas heater</a:t>
            </a:r>
          </a:p>
          <a:p>
            <a:pPr algn="ctr">
              <a:lnSpc>
                <a:spcPts val="2000"/>
              </a:lnSpc>
            </a:pPr>
            <a:r>
              <a:rPr lang="en-AU" sz="2200" spc="-100" dirty="0">
                <a:solidFill>
                  <a:schemeClr val="bg1"/>
                </a:solidFill>
              </a:rPr>
              <a:t>(space heater)</a:t>
            </a:r>
          </a:p>
        </p:txBody>
      </p:sp>
      <p:sp>
        <p:nvSpPr>
          <p:cNvPr id="5" name="Oval 4">
            <a:extLst>
              <a:ext uri="{FF2B5EF4-FFF2-40B4-BE49-F238E27FC236}">
                <a16:creationId xmlns:a16="http://schemas.microsoft.com/office/drawing/2014/main" id="{BFD417C7-2367-A973-724C-7765B4998991}"/>
              </a:ext>
            </a:extLst>
          </p:cNvPr>
          <p:cNvSpPr>
            <a:spLocks/>
          </p:cNvSpPr>
          <p:nvPr/>
        </p:nvSpPr>
        <p:spPr>
          <a:xfrm>
            <a:off x="339303" y="2619000"/>
            <a:ext cx="1620000" cy="1620000"/>
          </a:xfrm>
          <a:prstGeom prst="ellipse">
            <a:avLst/>
          </a:prstGeom>
          <a:blipFill dpi="0" rotWithShape="1">
            <a:blip r:embed="rId5">
              <a:extLst>
                <a:ext uri="{BEBA8EAE-BF5A-486C-A8C5-ECC9F3942E4B}">
                  <a14:imgProps xmlns:a14="http://schemas.microsoft.com/office/drawing/2010/main">
                    <a14:imgLayer r:embed="rId6">
                      <a14:imgEffect>
                        <a14:brightnessContrast bright="-6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Non-ducted</a:t>
            </a:r>
          </a:p>
          <a:p>
            <a:pPr algn="ctr">
              <a:lnSpc>
                <a:spcPts val="2000"/>
              </a:lnSpc>
            </a:pPr>
            <a:r>
              <a:rPr lang="en-AU" sz="2200" spc="-100" dirty="0">
                <a:solidFill>
                  <a:schemeClr val="bg1"/>
                </a:solidFill>
              </a:rPr>
              <a:t>heat pump</a:t>
            </a:r>
          </a:p>
          <a:p>
            <a:pPr algn="ctr">
              <a:lnSpc>
                <a:spcPts val="2000"/>
              </a:lnSpc>
            </a:pPr>
            <a:r>
              <a:rPr lang="en-AU" sz="2200" spc="-100" dirty="0">
                <a:solidFill>
                  <a:schemeClr val="bg1"/>
                </a:solidFill>
              </a:rPr>
              <a:t>air-conditioner</a:t>
            </a:r>
          </a:p>
        </p:txBody>
      </p:sp>
      <p:sp>
        <p:nvSpPr>
          <p:cNvPr id="24" name="Content Placeholder 2">
            <a:extLst>
              <a:ext uri="{FF2B5EF4-FFF2-40B4-BE49-F238E27FC236}">
                <a16:creationId xmlns:a16="http://schemas.microsoft.com/office/drawing/2014/main" id="{47EFFFD8-F5DA-C820-0AA4-D66716544ACA}"/>
              </a:ext>
            </a:extLst>
          </p:cNvPr>
          <p:cNvSpPr txBox="1">
            <a:spLocks/>
          </p:cNvSpPr>
          <p:nvPr/>
        </p:nvSpPr>
        <p:spPr>
          <a:xfrm>
            <a:off x="544945" y="6030931"/>
            <a:ext cx="11009746" cy="4619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b="1" dirty="0">
                <a:solidFill>
                  <a:srgbClr val="083A42"/>
                </a:solidFill>
              </a:rPr>
              <a:t>Correct sizing for the dwelling is very important</a:t>
            </a:r>
          </a:p>
        </p:txBody>
      </p:sp>
    </p:spTree>
    <p:extLst>
      <p:ext uri="{BB962C8B-B14F-4D97-AF65-F5344CB8AC3E}">
        <p14:creationId xmlns:p14="http://schemas.microsoft.com/office/powerpoint/2010/main" val="2265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20" grpId="0" animBg="1"/>
      <p:bldP spid="23" grpId="0" animBg="1"/>
      <p:bldP spid="33" grpId="0" animBg="1"/>
      <p:bldP spid="5"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E715D-68A0-DF6D-2283-1CA91A1C4F4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Oval 7">
            <a:extLst>
              <a:ext uri="{FF2B5EF4-FFF2-40B4-BE49-F238E27FC236}">
                <a16:creationId xmlns:a16="http://schemas.microsoft.com/office/drawing/2014/main" id="{F23F93D1-2CC7-5DA6-5183-EC0ED5FB2F6D}"/>
              </a:ext>
            </a:extLst>
          </p:cNvPr>
          <p:cNvSpPr>
            <a:spLocks/>
          </p:cNvSpPr>
          <p:nvPr/>
        </p:nvSpPr>
        <p:spPr>
          <a:xfrm>
            <a:off x="2317975" y="2619000"/>
            <a:ext cx="1620000" cy="1620000"/>
          </a:xfrm>
          <a:prstGeom prst="ellipse">
            <a:avLst/>
          </a:prstGeom>
          <a:blipFill dpi="0" rotWithShape="1">
            <a:blip r:embed="rId3">
              <a:extLst>
                <a:ext uri="{BEBA8EAE-BF5A-486C-A8C5-ECC9F3942E4B}">
                  <a14:imgProps xmlns:a14="http://schemas.microsoft.com/office/drawing/2010/main">
                    <a14:imgLayer r:embed="rId4">
                      <a14:imgEffect>
                        <a14:brightnessContrast bright="-6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Ducted</a:t>
            </a:r>
          </a:p>
          <a:p>
            <a:pPr algn="ctr">
              <a:lnSpc>
                <a:spcPts val="2000"/>
              </a:lnSpc>
            </a:pPr>
            <a:r>
              <a:rPr lang="en-AU" sz="2200" spc="-100" dirty="0">
                <a:solidFill>
                  <a:schemeClr val="bg1"/>
                </a:solidFill>
              </a:rPr>
              <a:t>air-conditioner</a:t>
            </a:r>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AU" b="1" spc="-100" dirty="0">
                <a:solidFill>
                  <a:srgbClr val="197C7D"/>
                </a:solidFill>
              </a:rPr>
              <a:t>Cooling appliances</a:t>
            </a:r>
          </a:p>
        </p:txBody>
      </p:sp>
      <p:sp>
        <p:nvSpPr>
          <p:cNvPr id="20" name="Oval 19">
            <a:extLst>
              <a:ext uri="{FF2B5EF4-FFF2-40B4-BE49-F238E27FC236}">
                <a16:creationId xmlns:a16="http://schemas.microsoft.com/office/drawing/2014/main" id="{A933F5B4-16BF-0D4A-AA34-AD1D142F1A9E}"/>
              </a:ext>
            </a:extLst>
          </p:cNvPr>
          <p:cNvSpPr>
            <a:spLocks noChangeAspect="1"/>
          </p:cNvSpPr>
          <p:nvPr/>
        </p:nvSpPr>
        <p:spPr>
          <a:xfrm>
            <a:off x="4296663" y="2619000"/>
            <a:ext cx="1620000" cy="1620000"/>
          </a:xfrm>
          <a:prstGeom prst="ellipse">
            <a:avLst/>
          </a:prstGeom>
          <a:blipFill dpi="0" rotWithShape="1">
            <a:blip r:embed="rId5">
              <a:grayscl/>
              <a:extLst>
                <a:ext uri="{BEBA8EAE-BF5A-486C-A8C5-ECC9F3942E4B}">
                  <a14:imgProps xmlns:a14="http://schemas.microsoft.com/office/drawing/2010/main">
                    <a14:imgLayer r:embed="rId6">
                      <a14:imgEffect>
                        <a14:brightnessContrast bright="-40000"/>
                      </a14:imgEffect>
                    </a14:imgLayer>
                  </a14:imgProps>
                </a:ext>
              </a:extLst>
            </a:blip>
            <a:srcRect/>
            <a:stretch>
              <a:fillRect l="-30009" t="-46011" r="-30009" b="-140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lnSpc>
                <a:spcPts val="2000"/>
              </a:lnSpc>
            </a:pPr>
            <a:r>
              <a:rPr lang="en-AU" sz="2200" spc="-100" dirty="0">
                <a:solidFill>
                  <a:schemeClr val="bg1"/>
                </a:solidFill>
              </a:rPr>
              <a:t>Evaporative</a:t>
            </a:r>
          </a:p>
          <a:p>
            <a:pPr algn="ctr">
              <a:lnSpc>
                <a:spcPts val="2000"/>
              </a:lnSpc>
            </a:pPr>
            <a:r>
              <a:rPr lang="en-AU" sz="2200" spc="-100" dirty="0">
                <a:solidFill>
                  <a:schemeClr val="bg1"/>
                </a:solidFill>
              </a:rPr>
              <a:t>cooler</a:t>
            </a:r>
            <a:endParaRPr lang="en-AU" sz="2200" spc="-100" dirty="0">
              <a:solidFill>
                <a:schemeClr val="accent3">
                  <a:lumMod val="50000"/>
                  <a:lumOff val="50000"/>
                </a:schemeClr>
              </a:solidFill>
            </a:endParaRPr>
          </a:p>
        </p:txBody>
      </p:sp>
      <p:sp>
        <p:nvSpPr>
          <p:cNvPr id="28" name="Content Placeholder 2">
            <a:extLst>
              <a:ext uri="{FF2B5EF4-FFF2-40B4-BE49-F238E27FC236}">
                <a16:creationId xmlns:a16="http://schemas.microsoft.com/office/drawing/2014/main" id="{8258042F-0CFD-9CEB-D2BB-FE1065BB8E32}"/>
              </a:ext>
            </a:extLst>
          </p:cNvPr>
          <p:cNvSpPr>
            <a:spLocks noGrp="1"/>
          </p:cNvSpPr>
          <p:nvPr>
            <p:ph idx="1"/>
          </p:nvPr>
        </p:nvSpPr>
        <p:spPr>
          <a:xfrm>
            <a:off x="544945" y="1238867"/>
            <a:ext cx="11009746" cy="461942"/>
          </a:xfrm>
        </p:spPr>
        <p:txBody>
          <a:bodyPr/>
          <a:lstStyle/>
          <a:p>
            <a:pPr marL="0" indent="0">
              <a:buNone/>
            </a:pPr>
            <a:r>
              <a:rPr lang="en-GB" dirty="0">
                <a:solidFill>
                  <a:srgbClr val="083A42"/>
                </a:solidFill>
              </a:rPr>
              <a:t>The Whole of Home assessment tools will allow selection from the following cooling appliances:</a:t>
            </a:r>
          </a:p>
        </p:txBody>
      </p:sp>
      <p:sp>
        <p:nvSpPr>
          <p:cNvPr id="5" name="Oval 4">
            <a:extLst>
              <a:ext uri="{FF2B5EF4-FFF2-40B4-BE49-F238E27FC236}">
                <a16:creationId xmlns:a16="http://schemas.microsoft.com/office/drawing/2014/main" id="{BFD417C7-2367-A973-724C-7765B4998991}"/>
              </a:ext>
            </a:extLst>
          </p:cNvPr>
          <p:cNvSpPr>
            <a:spLocks/>
          </p:cNvSpPr>
          <p:nvPr/>
        </p:nvSpPr>
        <p:spPr>
          <a:xfrm>
            <a:off x="339303" y="2619000"/>
            <a:ext cx="1620000" cy="1620000"/>
          </a:xfrm>
          <a:prstGeom prst="ellipse">
            <a:avLst/>
          </a:prstGeom>
          <a:blipFill dpi="0" rotWithShape="1">
            <a:blip r:embed="rId3">
              <a:extLst>
                <a:ext uri="{BEBA8EAE-BF5A-486C-A8C5-ECC9F3942E4B}">
                  <a14:imgProps xmlns:a14="http://schemas.microsoft.com/office/drawing/2010/main">
                    <a14:imgLayer r:embed="rId4">
                      <a14:imgEffect>
                        <a14:brightnessContrast bright="-6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Non-ducted</a:t>
            </a:r>
          </a:p>
          <a:p>
            <a:pPr algn="ctr">
              <a:lnSpc>
                <a:spcPts val="2000"/>
              </a:lnSpc>
            </a:pPr>
            <a:r>
              <a:rPr lang="en-AU" sz="2200" spc="-100" dirty="0">
                <a:solidFill>
                  <a:schemeClr val="bg1"/>
                </a:solidFill>
              </a:rPr>
              <a:t>air-conditioner</a:t>
            </a:r>
          </a:p>
        </p:txBody>
      </p:sp>
      <p:sp>
        <p:nvSpPr>
          <p:cNvPr id="3" name="Content Placeholder 2">
            <a:extLst>
              <a:ext uri="{FF2B5EF4-FFF2-40B4-BE49-F238E27FC236}">
                <a16:creationId xmlns:a16="http://schemas.microsoft.com/office/drawing/2014/main" id="{509E1435-5483-12EA-B426-A32655D16F43}"/>
              </a:ext>
            </a:extLst>
          </p:cNvPr>
          <p:cNvSpPr txBox="1">
            <a:spLocks/>
          </p:cNvSpPr>
          <p:nvPr/>
        </p:nvSpPr>
        <p:spPr>
          <a:xfrm>
            <a:off x="544945" y="6030931"/>
            <a:ext cx="11009746" cy="4619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083A42"/>
                </a:solidFill>
              </a:rPr>
              <a:t>No delineation between reverse cycle and cooling-only air-conditioners</a:t>
            </a:r>
          </a:p>
        </p:txBody>
      </p:sp>
    </p:spTree>
    <p:extLst>
      <p:ext uri="{BB962C8B-B14F-4D97-AF65-F5344CB8AC3E}">
        <p14:creationId xmlns:p14="http://schemas.microsoft.com/office/powerpoint/2010/main" val="122885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5"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E715D-68A0-DF6D-2283-1CA91A1C4F4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AU" b="1" spc="-100" dirty="0">
                <a:solidFill>
                  <a:srgbClr val="197C7D"/>
                </a:solidFill>
              </a:rPr>
              <a:t>Cooling appliances</a:t>
            </a:r>
          </a:p>
        </p:txBody>
      </p:sp>
      <p:sp>
        <p:nvSpPr>
          <p:cNvPr id="28" name="Content Placeholder 2">
            <a:extLst>
              <a:ext uri="{FF2B5EF4-FFF2-40B4-BE49-F238E27FC236}">
                <a16:creationId xmlns:a16="http://schemas.microsoft.com/office/drawing/2014/main" id="{8258042F-0CFD-9CEB-D2BB-FE1065BB8E32}"/>
              </a:ext>
            </a:extLst>
          </p:cNvPr>
          <p:cNvSpPr>
            <a:spLocks noGrp="1"/>
          </p:cNvSpPr>
          <p:nvPr>
            <p:ph idx="1"/>
          </p:nvPr>
        </p:nvSpPr>
        <p:spPr>
          <a:xfrm>
            <a:off x="544945" y="1238867"/>
            <a:ext cx="11009746" cy="1771767"/>
          </a:xfrm>
        </p:spPr>
        <p:txBody>
          <a:bodyPr wrap="square">
            <a:spAutoFit/>
          </a:bodyPr>
          <a:lstStyle/>
          <a:p>
            <a:r>
              <a:rPr lang="en-AU" dirty="0">
                <a:solidFill>
                  <a:srgbClr val="083A42"/>
                </a:solidFill>
              </a:rPr>
              <a:t>The tools allows each cooling appliance to be allocated to </a:t>
            </a:r>
            <a:r>
              <a:rPr lang="en-AU" b="1" dirty="0">
                <a:solidFill>
                  <a:srgbClr val="083A42"/>
                </a:solidFill>
              </a:rPr>
              <a:t>one</a:t>
            </a:r>
            <a:r>
              <a:rPr lang="en-AU" dirty="0">
                <a:solidFill>
                  <a:srgbClr val="083A42"/>
                </a:solidFill>
              </a:rPr>
              <a:t> or </a:t>
            </a:r>
            <a:r>
              <a:rPr lang="en-AU" b="1" dirty="0">
                <a:solidFill>
                  <a:srgbClr val="083A42"/>
                </a:solidFill>
              </a:rPr>
              <a:t>multiple </a:t>
            </a:r>
            <a:r>
              <a:rPr lang="en-AU" dirty="0">
                <a:solidFill>
                  <a:srgbClr val="083A42"/>
                </a:solidFill>
              </a:rPr>
              <a:t>rooms or zones of the home. </a:t>
            </a:r>
          </a:p>
          <a:p>
            <a:r>
              <a:rPr lang="en-AU" dirty="0">
                <a:solidFill>
                  <a:srgbClr val="083A42"/>
                </a:solidFill>
              </a:rPr>
              <a:t>Evaporative coolers can only be selected for use in appropriate NatHERS climate zones​.</a:t>
            </a:r>
          </a:p>
        </p:txBody>
      </p:sp>
      <p:sp>
        <p:nvSpPr>
          <p:cNvPr id="4" name="Rectangle 3">
            <a:extLst>
              <a:ext uri="{FF2B5EF4-FFF2-40B4-BE49-F238E27FC236}">
                <a16:creationId xmlns:a16="http://schemas.microsoft.com/office/drawing/2014/main" id="{5C20FB2E-FD6F-6FCF-DCBB-F122A6F4A34B}"/>
              </a:ext>
            </a:extLst>
          </p:cNvPr>
          <p:cNvSpPr/>
          <p:nvPr/>
        </p:nvSpPr>
        <p:spPr>
          <a:xfrm>
            <a:off x="-10806" y="4572000"/>
            <a:ext cx="12202806" cy="2286000"/>
          </a:xfrm>
          <a:prstGeom prst="rect">
            <a:avLst/>
          </a:prstGeom>
          <a:solidFill>
            <a:srgbClr val="083A4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2" descr="Two images, the first is of two outdoor units attached to an external wall, connected to a split system. The second image is of a reverse cycle air conditioning unit on a wall inside a home. ">
            <a:extLst>
              <a:ext uri="{FF2B5EF4-FFF2-40B4-BE49-F238E27FC236}">
                <a16:creationId xmlns:a16="http://schemas.microsoft.com/office/drawing/2014/main" id="{F216BF2D-D310-982C-FE8C-5A6A54124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572000"/>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9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fade">
                                      <p:cBhvr>
                                        <p:cTn id="12"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E715D-68A0-DF6D-2283-1CA91A1C4F4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AU" b="1" spc="-100" dirty="0">
                <a:solidFill>
                  <a:srgbClr val="197C7D"/>
                </a:solidFill>
              </a:rPr>
              <a:t>Water heating appliances</a:t>
            </a:r>
          </a:p>
        </p:txBody>
      </p:sp>
      <p:graphicFrame>
        <p:nvGraphicFramePr>
          <p:cNvPr id="8" name="Diagram 7">
            <a:extLst>
              <a:ext uri="{FF2B5EF4-FFF2-40B4-BE49-F238E27FC236}">
                <a16:creationId xmlns:a16="http://schemas.microsoft.com/office/drawing/2014/main" id="{5014F0F8-14BB-4C4C-DEAB-D75C4FB64A4C}"/>
              </a:ext>
            </a:extLst>
          </p:cNvPr>
          <p:cNvGraphicFramePr/>
          <p:nvPr>
            <p:extLst>
              <p:ext uri="{D42A27DB-BD31-4B8C-83A1-F6EECF244321}">
                <p14:modId xmlns:p14="http://schemas.microsoft.com/office/powerpoint/2010/main" val="353729584"/>
              </p:ext>
            </p:extLst>
          </p:nvPr>
        </p:nvGraphicFramePr>
        <p:xfrm>
          <a:off x="79975" y="139364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68BC0B63-968A-F42C-D1EB-A1EAACA5FDFB}"/>
              </a:ext>
            </a:extLst>
          </p:cNvPr>
          <p:cNvGraphicFramePr/>
          <p:nvPr>
            <p:extLst>
              <p:ext uri="{D42A27DB-BD31-4B8C-83A1-F6EECF244321}">
                <p14:modId xmlns:p14="http://schemas.microsoft.com/office/powerpoint/2010/main" val="3046259783"/>
              </p:ext>
            </p:extLst>
          </p:nvPr>
        </p:nvGraphicFramePr>
        <p:xfrm>
          <a:off x="6016025" y="1393643"/>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22418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0570AF6-481B-F525-9D21-C3282E691E06}"/>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AU" b="1" spc="-100" dirty="0">
                <a:solidFill>
                  <a:srgbClr val="197C7D"/>
                </a:solidFill>
              </a:rPr>
              <a:t>Water heating appliances</a:t>
            </a:r>
          </a:p>
        </p:txBody>
      </p:sp>
      <p:sp>
        <p:nvSpPr>
          <p:cNvPr id="28" name="Content Placeholder 2">
            <a:extLst>
              <a:ext uri="{FF2B5EF4-FFF2-40B4-BE49-F238E27FC236}">
                <a16:creationId xmlns:a16="http://schemas.microsoft.com/office/drawing/2014/main" id="{8258042F-0CFD-9CEB-D2BB-FE1065BB8E32}"/>
              </a:ext>
            </a:extLst>
          </p:cNvPr>
          <p:cNvSpPr>
            <a:spLocks noGrp="1"/>
          </p:cNvSpPr>
          <p:nvPr>
            <p:ph idx="1"/>
          </p:nvPr>
        </p:nvSpPr>
        <p:spPr>
          <a:xfrm>
            <a:off x="544945" y="1238867"/>
            <a:ext cx="11009746" cy="461942"/>
          </a:xfrm>
        </p:spPr>
        <p:txBody>
          <a:bodyPr/>
          <a:lstStyle/>
          <a:p>
            <a:pPr marL="0" indent="0">
              <a:buNone/>
            </a:pPr>
            <a:r>
              <a:rPr lang="en-AU" dirty="0">
                <a:solidFill>
                  <a:srgbClr val="083A42"/>
                </a:solidFill>
              </a:rPr>
              <a:t>Whole of Home assessment tools will include the following water heating appliances:</a:t>
            </a:r>
          </a:p>
        </p:txBody>
      </p:sp>
      <p:sp>
        <p:nvSpPr>
          <p:cNvPr id="5" name="Oval 4">
            <a:extLst>
              <a:ext uri="{FF2B5EF4-FFF2-40B4-BE49-F238E27FC236}">
                <a16:creationId xmlns:a16="http://schemas.microsoft.com/office/drawing/2014/main" id="{C08B28E2-7371-0E55-6285-39F78B879407}"/>
              </a:ext>
            </a:extLst>
          </p:cNvPr>
          <p:cNvSpPr>
            <a:spLocks noChangeAspect="1"/>
          </p:cNvSpPr>
          <p:nvPr/>
        </p:nvSpPr>
        <p:spPr>
          <a:xfrm>
            <a:off x="2317985" y="2619000"/>
            <a:ext cx="1620000" cy="1620000"/>
          </a:xfrm>
          <a:prstGeom prst="ellipse">
            <a:avLst/>
          </a:prstGeom>
          <a:blipFill dpi="0"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l="-30009" t="-46011" r="-30009" b="-140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spc="-100" dirty="0">
                <a:solidFill>
                  <a:schemeClr val="bg1"/>
                </a:solidFill>
              </a:rPr>
              <a:t>Off-peak electric</a:t>
            </a:r>
            <a:endParaRPr lang="en-AU" sz="2200" spc="-100" dirty="0">
              <a:solidFill>
                <a:schemeClr val="accent3">
                  <a:lumMod val="50000"/>
                  <a:lumOff val="50000"/>
                </a:schemeClr>
              </a:solidFill>
            </a:endParaRPr>
          </a:p>
        </p:txBody>
      </p:sp>
      <p:sp>
        <p:nvSpPr>
          <p:cNvPr id="7" name="Oval 6">
            <a:extLst>
              <a:ext uri="{FF2B5EF4-FFF2-40B4-BE49-F238E27FC236}">
                <a16:creationId xmlns:a16="http://schemas.microsoft.com/office/drawing/2014/main" id="{303627A5-6BF4-AF3F-AAB7-B4E8075B8536}"/>
              </a:ext>
            </a:extLst>
          </p:cNvPr>
          <p:cNvSpPr/>
          <p:nvPr/>
        </p:nvSpPr>
        <p:spPr>
          <a:xfrm>
            <a:off x="8254015" y="2619000"/>
            <a:ext cx="1620000" cy="1620000"/>
          </a:xfrm>
          <a:prstGeom prst="ellipse">
            <a:avLst/>
          </a:prstGeom>
          <a:blipFill>
            <a:blip r:embed="rId5">
              <a:extLst>
                <a:ext uri="{BEBA8EAE-BF5A-486C-A8C5-ECC9F3942E4B}">
                  <a14:imgProps xmlns:a14="http://schemas.microsoft.com/office/drawing/2010/main">
                    <a14:imgLayer r:embed="rId6">
                      <a14:imgEffect>
                        <a14:saturation sat="0"/>
                      </a14:imgEffect>
                      <a14:imgEffect>
                        <a14:brightnessContrast bright="-40000" contrast="20000"/>
                      </a14:imgEffect>
                    </a14:imgLayer>
                  </a14:imgProps>
                </a:ext>
              </a:extLst>
            </a:blip>
            <a:srcRect/>
            <a:stretch>
              <a:fillRect t="500" b="5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PV diverters</a:t>
            </a:r>
          </a:p>
        </p:txBody>
      </p:sp>
      <p:sp>
        <p:nvSpPr>
          <p:cNvPr id="8" name="Oval 7">
            <a:extLst>
              <a:ext uri="{FF2B5EF4-FFF2-40B4-BE49-F238E27FC236}">
                <a16:creationId xmlns:a16="http://schemas.microsoft.com/office/drawing/2014/main" id="{C352648B-BF78-55DA-08A9-11AF6CEA4F24}"/>
              </a:ext>
            </a:extLst>
          </p:cNvPr>
          <p:cNvSpPr/>
          <p:nvPr/>
        </p:nvSpPr>
        <p:spPr>
          <a:xfrm>
            <a:off x="6275337" y="2619000"/>
            <a:ext cx="1620000" cy="1620000"/>
          </a:xfrm>
          <a:prstGeom prst="ellipse">
            <a:avLst/>
          </a:prstGeom>
          <a: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l="-92179" t="-79349" r="-36201" b="-490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Solar thermal</a:t>
            </a:r>
          </a:p>
          <a:p>
            <a:pPr algn="ctr">
              <a:lnSpc>
                <a:spcPts val="2000"/>
              </a:lnSpc>
            </a:pPr>
            <a:r>
              <a:rPr lang="en-AU" sz="2200" spc="-100" dirty="0">
                <a:solidFill>
                  <a:schemeClr val="bg1"/>
                </a:solidFill>
              </a:rPr>
              <a:t>(electric boosted)</a:t>
            </a:r>
          </a:p>
        </p:txBody>
      </p:sp>
      <p:sp>
        <p:nvSpPr>
          <p:cNvPr id="9" name="Oval 8">
            <a:extLst>
              <a:ext uri="{FF2B5EF4-FFF2-40B4-BE49-F238E27FC236}">
                <a16:creationId xmlns:a16="http://schemas.microsoft.com/office/drawing/2014/main" id="{A5AA7AC3-D523-5159-80A0-30B2F48F888E}"/>
              </a:ext>
            </a:extLst>
          </p:cNvPr>
          <p:cNvSpPr/>
          <p:nvPr/>
        </p:nvSpPr>
        <p:spPr>
          <a:xfrm>
            <a:off x="8254015" y="4569852"/>
            <a:ext cx="1620000" cy="1620000"/>
          </a:xfrm>
          <a:prstGeom prst="ellipse">
            <a:avLst/>
          </a:prstGeom>
          <a:blipFill>
            <a:blip r:embed="rId9">
              <a:extLst>
                <a:ext uri="{BEBA8EAE-BF5A-486C-A8C5-ECC9F3942E4B}">
                  <a14:imgProps xmlns:a14="http://schemas.microsoft.com/office/drawing/2010/main">
                    <a14:imgLayer r:embed="rId10">
                      <a14:imgEffect>
                        <a14:brightnessContrast bright="-20000"/>
                      </a14:imgEffect>
                    </a14:imgLayer>
                  </a14:imgProps>
                </a:ext>
              </a:extLst>
            </a:blip>
            <a:stretch>
              <a:fillRect l="-30978" t="-60334" r="-309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Gas</a:t>
            </a:r>
          </a:p>
          <a:p>
            <a:pPr algn="ctr">
              <a:lnSpc>
                <a:spcPts val="2000"/>
              </a:lnSpc>
            </a:pPr>
            <a:r>
              <a:rPr lang="en-AU" sz="2200" spc="-100" dirty="0">
                <a:solidFill>
                  <a:schemeClr val="bg1"/>
                </a:solidFill>
              </a:rPr>
              <a:t>instantaneous</a:t>
            </a:r>
          </a:p>
        </p:txBody>
      </p:sp>
      <p:sp>
        <p:nvSpPr>
          <p:cNvPr id="15" name="Oval 14">
            <a:extLst>
              <a:ext uri="{FF2B5EF4-FFF2-40B4-BE49-F238E27FC236}">
                <a16:creationId xmlns:a16="http://schemas.microsoft.com/office/drawing/2014/main" id="{961AB77D-CFF9-C93B-E991-14931DC2965F}"/>
              </a:ext>
            </a:extLst>
          </p:cNvPr>
          <p:cNvSpPr/>
          <p:nvPr/>
        </p:nvSpPr>
        <p:spPr>
          <a:xfrm>
            <a:off x="2317985" y="4569852"/>
            <a:ext cx="1620000" cy="1620000"/>
          </a:xfrm>
          <a:prstGeom prst="ellipse">
            <a:avLst/>
          </a:prstGeom>
          <a:blipFill>
            <a:blip r:embed="rId11">
              <a:extLst>
                <a:ext uri="{BEBA8EAE-BF5A-486C-A8C5-ECC9F3942E4B}">
                  <a14:imgProps xmlns:a14="http://schemas.microsoft.com/office/drawing/2010/main">
                    <a14:imgLayer r:embed="rId12">
                      <a14:imgEffect>
                        <a14:brightnessContrast bright="-40000"/>
                      </a14:imgEffect>
                    </a14:imgLayer>
                  </a14:imgProps>
                </a:ext>
              </a:extLst>
            </a:blip>
            <a:srcRect/>
            <a:stretch>
              <a:fillRect l="-70932" t="-25974" r="-26910" b="-718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Solar thermal</a:t>
            </a:r>
          </a:p>
          <a:p>
            <a:pPr algn="ctr">
              <a:lnSpc>
                <a:spcPts val="2000"/>
              </a:lnSpc>
            </a:pPr>
            <a:r>
              <a:rPr lang="en-AU" sz="2200" spc="-100" dirty="0">
                <a:solidFill>
                  <a:schemeClr val="bg1"/>
                </a:solidFill>
              </a:rPr>
              <a:t>(gas boosted)</a:t>
            </a:r>
          </a:p>
        </p:txBody>
      </p:sp>
      <p:sp>
        <p:nvSpPr>
          <p:cNvPr id="16" name="Oval 15">
            <a:extLst>
              <a:ext uri="{FF2B5EF4-FFF2-40B4-BE49-F238E27FC236}">
                <a16:creationId xmlns:a16="http://schemas.microsoft.com/office/drawing/2014/main" id="{AB075E4F-0A57-58E3-4B9D-FC9A6E487D98}"/>
              </a:ext>
            </a:extLst>
          </p:cNvPr>
          <p:cNvSpPr/>
          <p:nvPr/>
        </p:nvSpPr>
        <p:spPr>
          <a:xfrm>
            <a:off x="4296660" y="4569852"/>
            <a:ext cx="1620000" cy="1620000"/>
          </a:xfrm>
          <a:prstGeom prst="ellipse">
            <a:avLst/>
          </a:prstGeom>
          <a:blipFill>
            <a:blip r:embed="rId13">
              <a:extLst>
                <a:ext uri="{BEBA8EAE-BF5A-486C-A8C5-ECC9F3942E4B}">
                  <a14:imgProps xmlns:a14="http://schemas.microsoft.com/office/drawing/2010/main">
                    <a14:imgLayer r:embed="rId14">
                      <a14:imgEffect>
                        <a14:brightnessContrast bright="-40000"/>
                      </a14:imgEffect>
                    </a14:imgLayer>
                  </a14:imgProps>
                </a:ext>
              </a:extLst>
            </a:blip>
            <a:srcRect/>
            <a:stretch>
              <a:fillRect l="-15667" t="-3749" r="-15667" b="-275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Heat pump</a:t>
            </a:r>
          </a:p>
        </p:txBody>
      </p:sp>
      <p:sp>
        <p:nvSpPr>
          <p:cNvPr id="17" name="Oval 16">
            <a:extLst>
              <a:ext uri="{FF2B5EF4-FFF2-40B4-BE49-F238E27FC236}">
                <a16:creationId xmlns:a16="http://schemas.microsoft.com/office/drawing/2014/main" id="{434C68FA-1DFC-A220-9B0A-FAF4EBB83509}"/>
              </a:ext>
            </a:extLst>
          </p:cNvPr>
          <p:cNvSpPr/>
          <p:nvPr/>
        </p:nvSpPr>
        <p:spPr>
          <a:xfrm>
            <a:off x="10232693" y="2619000"/>
            <a:ext cx="1620000" cy="1620000"/>
          </a:xfrm>
          <a:prstGeom prst="ellipse">
            <a:avLst/>
          </a:prstGeom>
          <a:blipFill>
            <a:blip r:embed="rId15">
              <a:extLst>
                <a:ext uri="{BEBA8EAE-BF5A-486C-A8C5-ECC9F3942E4B}">
                  <a14:imgProps xmlns:a14="http://schemas.microsoft.com/office/drawing/2010/main">
                    <a14:imgLayer r:embed="rId16">
                      <a14:imgEffect>
                        <a14:brightnessContrast bright="-40000" contrast="40000"/>
                      </a14:imgEffect>
                    </a14:imgLayer>
                  </a14:imgProps>
                </a:ext>
              </a:extLst>
            </a:blip>
            <a:srcRect/>
            <a:stretch>
              <a:fillRect l="-8753" t="-8752" r="-8753" b="-875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Instantaneous</a:t>
            </a:r>
          </a:p>
          <a:p>
            <a:pPr algn="ctr">
              <a:lnSpc>
                <a:spcPts val="2000"/>
              </a:lnSpc>
            </a:pPr>
            <a:r>
              <a:rPr lang="en-AU" sz="2200" spc="-100" dirty="0">
                <a:solidFill>
                  <a:schemeClr val="bg1"/>
                </a:solidFill>
              </a:rPr>
              <a:t>electric</a:t>
            </a:r>
          </a:p>
        </p:txBody>
      </p:sp>
      <p:sp>
        <p:nvSpPr>
          <p:cNvPr id="18" name="Oval 17">
            <a:extLst>
              <a:ext uri="{FF2B5EF4-FFF2-40B4-BE49-F238E27FC236}">
                <a16:creationId xmlns:a16="http://schemas.microsoft.com/office/drawing/2014/main" id="{7C4CD178-5695-C05E-D3AB-06AE05B69404}"/>
              </a:ext>
            </a:extLst>
          </p:cNvPr>
          <p:cNvSpPr/>
          <p:nvPr/>
        </p:nvSpPr>
        <p:spPr>
          <a:xfrm>
            <a:off x="6275337" y="4569852"/>
            <a:ext cx="1620000" cy="1620000"/>
          </a:xfrm>
          <a:prstGeom prst="ellipse">
            <a:avLst/>
          </a:prstGeom>
          <a:blipFill>
            <a:blip r:embed="rId17">
              <a:extLst>
                <a:ext uri="{BEBA8EAE-BF5A-486C-A8C5-ECC9F3942E4B}">
                  <a14:imgProps xmlns:a14="http://schemas.microsoft.com/office/drawing/2010/main">
                    <a14:imgLayer r:embed="rId18">
                      <a14:imgEffect>
                        <a14:brightnessContrast bright="-20000"/>
                      </a14:imgEffect>
                    </a14:imgLayer>
                  </a14:imgProps>
                </a:ext>
              </a:extLst>
            </a:blip>
            <a:srcRect/>
            <a:stretch>
              <a:fillRect l="-7313" t="-7375" r="-7313" b="-73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Gas storage</a:t>
            </a:r>
          </a:p>
        </p:txBody>
      </p:sp>
      <p:sp>
        <p:nvSpPr>
          <p:cNvPr id="21" name="Oval 20">
            <a:extLst>
              <a:ext uri="{FF2B5EF4-FFF2-40B4-BE49-F238E27FC236}">
                <a16:creationId xmlns:a16="http://schemas.microsoft.com/office/drawing/2014/main" id="{A9171AE4-8A5F-0C54-2A2A-C6D42A4DEF4B}"/>
              </a:ext>
            </a:extLst>
          </p:cNvPr>
          <p:cNvSpPr>
            <a:spLocks noChangeAspect="1"/>
          </p:cNvSpPr>
          <p:nvPr/>
        </p:nvSpPr>
        <p:spPr>
          <a:xfrm>
            <a:off x="4296657" y="2619000"/>
            <a:ext cx="1620000" cy="1620000"/>
          </a:xfrm>
          <a:prstGeom prst="ellipse">
            <a:avLst/>
          </a:prstGeom>
          <a:blipFill dpi="0"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l="-30009" t="-46011" r="-30009" b="-140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lnSpc>
                <a:spcPts val="2000"/>
              </a:lnSpc>
            </a:pPr>
            <a:r>
              <a:rPr lang="en-AU" sz="2200" spc="-100" dirty="0">
                <a:solidFill>
                  <a:schemeClr val="bg1"/>
                </a:solidFill>
              </a:rPr>
              <a:t>Continuous</a:t>
            </a:r>
          </a:p>
          <a:p>
            <a:pPr algn="ctr">
              <a:lnSpc>
                <a:spcPts val="2000"/>
              </a:lnSpc>
            </a:pPr>
            <a:r>
              <a:rPr lang="en-AU" sz="2200" spc="-100" dirty="0">
                <a:solidFill>
                  <a:schemeClr val="bg1"/>
                </a:solidFill>
              </a:rPr>
              <a:t>electric</a:t>
            </a:r>
          </a:p>
        </p:txBody>
      </p:sp>
      <p:sp>
        <p:nvSpPr>
          <p:cNvPr id="24" name="Oval 23">
            <a:extLst>
              <a:ext uri="{FF2B5EF4-FFF2-40B4-BE49-F238E27FC236}">
                <a16:creationId xmlns:a16="http://schemas.microsoft.com/office/drawing/2014/main" id="{32C22E14-49F3-6318-40E1-BCFF9A7E77E7}"/>
              </a:ext>
            </a:extLst>
          </p:cNvPr>
          <p:cNvSpPr>
            <a:spLocks/>
          </p:cNvSpPr>
          <p:nvPr/>
        </p:nvSpPr>
        <p:spPr>
          <a:xfrm>
            <a:off x="10232693" y="4569852"/>
            <a:ext cx="1620000" cy="1620000"/>
          </a:xfrm>
          <a:prstGeom prst="ellipse">
            <a:avLst/>
          </a:prstGeom>
          <a:blipFill dpi="0" rotWithShape="1">
            <a:blip r:embed="rId19">
              <a:extLst>
                <a:ext uri="{BEBA8EAE-BF5A-486C-A8C5-ECC9F3942E4B}">
                  <a14:imgProps xmlns:a14="http://schemas.microsoft.com/office/drawing/2010/main">
                    <a14:imgLayer r:embed="rId20">
                      <a14:imgEffect>
                        <a14:brightnessContrast bright="-2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Solid fuel</a:t>
            </a:r>
          </a:p>
        </p:txBody>
      </p:sp>
      <p:sp>
        <p:nvSpPr>
          <p:cNvPr id="25" name="&quot;Not Allowed&quot; Symbol 24">
            <a:extLst>
              <a:ext uri="{FF2B5EF4-FFF2-40B4-BE49-F238E27FC236}">
                <a16:creationId xmlns:a16="http://schemas.microsoft.com/office/drawing/2014/main" id="{82523022-9520-E18D-5724-F2982AF901A4}"/>
              </a:ext>
            </a:extLst>
          </p:cNvPr>
          <p:cNvSpPr/>
          <p:nvPr/>
        </p:nvSpPr>
        <p:spPr>
          <a:xfrm>
            <a:off x="10232693" y="4569852"/>
            <a:ext cx="1620000" cy="1620000"/>
          </a:xfrm>
          <a:prstGeom prst="noSmoking">
            <a:avLst>
              <a:gd name="adj" fmla="val 6392"/>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Tree>
    <p:extLst>
      <p:ext uri="{BB962C8B-B14F-4D97-AF65-F5344CB8AC3E}">
        <p14:creationId xmlns:p14="http://schemas.microsoft.com/office/powerpoint/2010/main" val="376777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5" grpId="0" animBg="1"/>
      <p:bldP spid="16" grpId="0" animBg="1"/>
      <p:bldP spid="17" grpId="0" animBg="1"/>
      <p:bldP spid="18" grpId="0" animBg="1"/>
      <p:bldP spid="21"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E715D-68A0-DF6D-2283-1CA91A1C4F4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AU" b="1" spc="-100" dirty="0">
                <a:solidFill>
                  <a:srgbClr val="197C7D"/>
                </a:solidFill>
              </a:rPr>
              <a:t>Water heating appliances</a:t>
            </a:r>
          </a:p>
        </p:txBody>
      </p:sp>
      <p:sp>
        <p:nvSpPr>
          <p:cNvPr id="28" name="Content Placeholder 2">
            <a:extLst>
              <a:ext uri="{FF2B5EF4-FFF2-40B4-BE49-F238E27FC236}">
                <a16:creationId xmlns:a16="http://schemas.microsoft.com/office/drawing/2014/main" id="{8258042F-0CFD-9CEB-D2BB-FE1065BB8E32}"/>
              </a:ext>
            </a:extLst>
          </p:cNvPr>
          <p:cNvSpPr>
            <a:spLocks noGrp="1"/>
          </p:cNvSpPr>
          <p:nvPr>
            <p:ph idx="1"/>
          </p:nvPr>
        </p:nvSpPr>
        <p:spPr>
          <a:xfrm>
            <a:off x="544945" y="1238867"/>
            <a:ext cx="11009746" cy="1900007"/>
          </a:xfrm>
        </p:spPr>
        <p:txBody>
          <a:bodyPr wrap="square">
            <a:spAutoFit/>
          </a:bodyPr>
          <a:lstStyle/>
          <a:p>
            <a:pPr marL="0" indent="0">
              <a:buNone/>
            </a:pPr>
            <a:r>
              <a:rPr lang="en-AU" dirty="0">
                <a:solidFill>
                  <a:srgbClr val="083A42"/>
                </a:solidFill>
              </a:rPr>
              <a:t>The choice may also be limited by available energy sources:</a:t>
            </a:r>
          </a:p>
          <a:p>
            <a:r>
              <a:rPr lang="en-AU" dirty="0">
                <a:solidFill>
                  <a:srgbClr val="083A42"/>
                </a:solidFill>
              </a:rPr>
              <a:t>Solar access and adequate north facing roof space must be available if a solar hot water system is to be installed. </a:t>
            </a:r>
          </a:p>
          <a:p>
            <a:r>
              <a:rPr lang="en-AU" dirty="0">
                <a:solidFill>
                  <a:srgbClr val="083A42"/>
                </a:solidFill>
              </a:rPr>
              <a:t>Natural gas is not available in some areas.</a:t>
            </a:r>
          </a:p>
        </p:txBody>
      </p:sp>
      <p:sp>
        <p:nvSpPr>
          <p:cNvPr id="4" name="Rectangle 3">
            <a:extLst>
              <a:ext uri="{FF2B5EF4-FFF2-40B4-BE49-F238E27FC236}">
                <a16:creationId xmlns:a16="http://schemas.microsoft.com/office/drawing/2014/main" id="{5C20FB2E-FD6F-6FCF-DCBB-F122A6F4A34B}"/>
              </a:ext>
            </a:extLst>
          </p:cNvPr>
          <p:cNvSpPr/>
          <p:nvPr/>
        </p:nvSpPr>
        <p:spPr>
          <a:xfrm>
            <a:off x="-10806" y="4572000"/>
            <a:ext cx="12202806" cy="2286000"/>
          </a:xfrm>
          <a:prstGeom prst="rect">
            <a:avLst/>
          </a:prstGeom>
          <a:solidFill>
            <a:srgbClr val="083A4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bracket supporting an array of parallel tubes stands at an angle of about 70 degrees to the roof.">
            <a:extLst>
              <a:ext uri="{FF2B5EF4-FFF2-40B4-BE49-F238E27FC236}">
                <a16:creationId xmlns:a16="http://schemas.microsoft.com/office/drawing/2014/main" id="{6B91FD66-CB31-A355-4B71-21B959F5F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5842" y="4572000"/>
            <a:ext cx="3436158"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4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fade">
                                      <p:cBhvr>
                                        <p:cTn id="7" dur="500"/>
                                        <p:tgtEl>
                                          <p:spTgt spid="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xEl>
                                              <p:pRg st="2" end="2"/>
                                            </p:txEl>
                                          </p:spTgt>
                                        </p:tgtEl>
                                        <p:attrNameLst>
                                          <p:attrName>style.visibility</p:attrName>
                                        </p:attrNameLst>
                                      </p:cBhvr>
                                      <p:to>
                                        <p:strVal val="visible"/>
                                      </p:to>
                                    </p:set>
                                    <p:animEffect transition="in" filter="fade">
                                      <p:cBhvr>
                                        <p:cTn id="12"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E715D-68A0-DF6D-2283-1CA91A1C4F4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AU" b="1" spc="-100" dirty="0">
                <a:solidFill>
                  <a:srgbClr val="197C7D"/>
                </a:solidFill>
              </a:rPr>
              <a:t>Lighting</a:t>
            </a:r>
          </a:p>
        </p:txBody>
      </p:sp>
      <p:sp>
        <p:nvSpPr>
          <p:cNvPr id="28" name="Content Placeholder 2">
            <a:extLst>
              <a:ext uri="{FF2B5EF4-FFF2-40B4-BE49-F238E27FC236}">
                <a16:creationId xmlns:a16="http://schemas.microsoft.com/office/drawing/2014/main" id="{8258042F-0CFD-9CEB-D2BB-FE1065BB8E32}"/>
              </a:ext>
            </a:extLst>
          </p:cNvPr>
          <p:cNvSpPr>
            <a:spLocks noGrp="1"/>
          </p:cNvSpPr>
          <p:nvPr>
            <p:ph idx="1"/>
          </p:nvPr>
        </p:nvSpPr>
        <p:spPr>
          <a:xfrm>
            <a:off x="544945" y="1238867"/>
            <a:ext cx="11009746" cy="4871077"/>
          </a:xfrm>
        </p:spPr>
        <p:txBody>
          <a:bodyPr wrap="square">
            <a:spAutoFit/>
          </a:bodyPr>
          <a:lstStyle/>
          <a:p>
            <a:r>
              <a:rPr lang="en-AU" dirty="0">
                <a:solidFill>
                  <a:srgbClr val="083A42"/>
                </a:solidFill>
              </a:rPr>
              <a:t>Energy consumption for artificial lighting is calculated automatically by the software - based on the floor area of the building and a standard assumption for lighting efficiency and use. </a:t>
            </a:r>
          </a:p>
          <a:p>
            <a:r>
              <a:rPr lang="en-AU" dirty="0">
                <a:solidFill>
                  <a:srgbClr val="083A42"/>
                </a:solidFill>
              </a:rPr>
              <a:t>Assumes that the building complies with any lighting provisions in the construction code. </a:t>
            </a:r>
          </a:p>
          <a:p>
            <a:r>
              <a:rPr lang="en-AU" dirty="0">
                <a:solidFill>
                  <a:srgbClr val="083A42"/>
                </a:solidFill>
              </a:rPr>
              <a:t>A NatHERS certificate is not proof that the design has met the minimum lighting provisions in the NCC. </a:t>
            </a:r>
          </a:p>
          <a:p>
            <a:r>
              <a:rPr lang="en-AU" dirty="0">
                <a:solidFill>
                  <a:srgbClr val="083A42"/>
                </a:solidFill>
              </a:rPr>
              <a:t>NatHERS tools are not ‘lighting calculators’ and cannot be used to determine lux levels in the building. </a:t>
            </a:r>
          </a:p>
          <a:p>
            <a:r>
              <a:rPr lang="en-AU" dirty="0">
                <a:solidFill>
                  <a:srgbClr val="083A42"/>
                </a:solidFill>
              </a:rPr>
              <a:t>A new home or renovation must meet the energy consumption requirements of the NCC.</a:t>
            </a:r>
          </a:p>
        </p:txBody>
      </p:sp>
    </p:spTree>
    <p:extLst>
      <p:ext uri="{BB962C8B-B14F-4D97-AF65-F5344CB8AC3E}">
        <p14:creationId xmlns:p14="http://schemas.microsoft.com/office/powerpoint/2010/main" val="412034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fade">
                                      <p:cBhvr>
                                        <p:cTn id="7" dur="500"/>
                                        <p:tgtEl>
                                          <p:spTgt spid="2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
                                            <p:txEl>
                                              <p:pRg st="2" end="2"/>
                                            </p:txEl>
                                          </p:spTgt>
                                        </p:tgtEl>
                                        <p:attrNameLst>
                                          <p:attrName>style.visibility</p:attrName>
                                        </p:attrNameLst>
                                      </p:cBhvr>
                                      <p:to>
                                        <p:strVal val="visible"/>
                                      </p:to>
                                    </p:set>
                                    <p:animEffect transition="in" filter="fade">
                                      <p:cBhvr>
                                        <p:cTn id="10" dur="500"/>
                                        <p:tgtEl>
                                          <p:spTgt spid="2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xEl>
                                              <p:pRg st="3" end="3"/>
                                            </p:txEl>
                                          </p:spTgt>
                                        </p:tgtEl>
                                        <p:attrNameLst>
                                          <p:attrName>style.visibility</p:attrName>
                                        </p:attrNameLst>
                                      </p:cBhvr>
                                      <p:to>
                                        <p:strVal val="visible"/>
                                      </p:to>
                                    </p:set>
                                    <p:animEffect transition="in" filter="fade">
                                      <p:cBhvr>
                                        <p:cTn id="13" dur="500"/>
                                        <p:tgtEl>
                                          <p:spTgt spid="28">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xEl>
                                              <p:pRg st="4" end="4"/>
                                            </p:txEl>
                                          </p:spTgt>
                                        </p:tgtEl>
                                        <p:attrNameLst>
                                          <p:attrName>style.visibility</p:attrName>
                                        </p:attrNameLst>
                                      </p:cBhvr>
                                      <p:to>
                                        <p:strVal val="visible"/>
                                      </p:to>
                                    </p:set>
                                    <p:animEffect transition="in" filter="fade">
                                      <p:cBhvr>
                                        <p:cTn id="16" dur="500"/>
                                        <p:tgtEl>
                                          <p:spTgt spid="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4F5666D-35D8-7566-7629-9D996FF8E908}"/>
              </a:ext>
            </a:extLst>
          </p:cNvPr>
          <p:cNvSpPr/>
          <p:nvPr/>
        </p:nvSpPr>
        <p:spPr>
          <a:xfrm>
            <a:off x="0" y="-13387"/>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8" name="Content Placeholder 7" descr="Diagram&#10;&#10;Description automatically generated">
            <a:extLst>
              <a:ext uri="{FF2B5EF4-FFF2-40B4-BE49-F238E27FC236}">
                <a16:creationId xmlns:a16="http://schemas.microsoft.com/office/drawing/2014/main" id="{2527986E-0C58-AE65-A96A-D6ED0E2C064E}"/>
              </a:ext>
            </a:extLst>
          </p:cNvPr>
          <p:cNvPicPr>
            <a:picLocks noGrp="1" noChangeAspect="1"/>
          </p:cNvPicPr>
          <p:nvPr>
            <p:ph idx="1"/>
          </p:nvPr>
        </p:nvPicPr>
        <p:blipFill>
          <a:blip r:embed="rId3"/>
          <a:stretch>
            <a:fillRect/>
          </a:stretch>
        </p:blipFill>
        <p:spPr>
          <a:xfrm>
            <a:off x="4095750" y="2921000"/>
            <a:ext cx="4000500" cy="3937000"/>
          </a:xfrm>
        </p:spPr>
      </p:pic>
      <p:sp>
        <p:nvSpPr>
          <p:cNvPr id="10" name="TextBox 9">
            <a:extLst>
              <a:ext uri="{FF2B5EF4-FFF2-40B4-BE49-F238E27FC236}">
                <a16:creationId xmlns:a16="http://schemas.microsoft.com/office/drawing/2014/main" id="{0CE585FD-7FD7-4481-75DC-3986D75C5773}"/>
              </a:ext>
            </a:extLst>
          </p:cNvPr>
          <p:cNvSpPr txBox="1"/>
          <p:nvPr/>
        </p:nvSpPr>
        <p:spPr>
          <a:xfrm>
            <a:off x="7557023" y="4101663"/>
            <a:ext cx="3949479" cy="461665"/>
          </a:xfrm>
          <a:prstGeom prst="rect">
            <a:avLst/>
          </a:prstGeom>
          <a:noFill/>
        </p:spPr>
        <p:txBody>
          <a:bodyPr wrap="none">
            <a:spAutoFit/>
          </a:bodyPr>
          <a:lstStyle/>
          <a:p>
            <a:r>
              <a:rPr lang="en-AU" sz="2400" dirty="0">
                <a:solidFill>
                  <a:srgbClr val="083A42"/>
                </a:solidFill>
              </a:rPr>
              <a:t>Multi &amp; mono crystalline cells </a:t>
            </a:r>
            <a:endParaRPr lang="en-AU" sz="2400" dirty="0"/>
          </a:p>
        </p:txBody>
      </p:sp>
      <p:sp>
        <p:nvSpPr>
          <p:cNvPr id="12" name="TextBox 11">
            <a:extLst>
              <a:ext uri="{FF2B5EF4-FFF2-40B4-BE49-F238E27FC236}">
                <a16:creationId xmlns:a16="http://schemas.microsoft.com/office/drawing/2014/main" id="{A2C9E5B1-3D79-F806-F10D-BF3D5ABA1783}"/>
              </a:ext>
            </a:extLst>
          </p:cNvPr>
          <p:cNvSpPr txBox="1"/>
          <p:nvPr/>
        </p:nvSpPr>
        <p:spPr>
          <a:xfrm>
            <a:off x="335592" y="4489165"/>
            <a:ext cx="4361259" cy="461665"/>
          </a:xfrm>
          <a:prstGeom prst="rect">
            <a:avLst/>
          </a:prstGeom>
          <a:noFill/>
        </p:spPr>
        <p:txBody>
          <a:bodyPr wrap="none">
            <a:spAutoFit/>
          </a:bodyPr>
          <a:lstStyle/>
          <a:p>
            <a:r>
              <a:rPr lang="en-AU" sz="2400" dirty="0">
                <a:solidFill>
                  <a:srgbClr val="083A42"/>
                </a:solidFill>
              </a:rPr>
              <a:t>Amorphous silicon &amp; thin film PV </a:t>
            </a:r>
            <a:endParaRPr lang="en-AU" sz="2400" dirty="0"/>
          </a:p>
        </p:txBody>
      </p:sp>
      <p:sp>
        <p:nvSpPr>
          <p:cNvPr id="13" name="TextBox 12">
            <a:extLst>
              <a:ext uri="{FF2B5EF4-FFF2-40B4-BE49-F238E27FC236}">
                <a16:creationId xmlns:a16="http://schemas.microsoft.com/office/drawing/2014/main" id="{A32204A3-0015-E33A-FBFB-2687A5D0F1ED}"/>
              </a:ext>
            </a:extLst>
          </p:cNvPr>
          <p:cNvSpPr txBox="1"/>
          <p:nvPr/>
        </p:nvSpPr>
        <p:spPr>
          <a:xfrm rot="16200000">
            <a:off x="4950761" y="4570674"/>
            <a:ext cx="654346" cy="369332"/>
          </a:xfrm>
          <a:prstGeom prst="rect">
            <a:avLst/>
          </a:prstGeom>
          <a:noFill/>
        </p:spPr>
        <p:txBody>
          <a:bodyPr wrap="none" rtlCol="0">
            <a:spAutoFit/>
          </a:bodyPr>
          <a:lstStyle/>
          <a:p>
            <a:r>
              <a:rPr lang="en-AU" dirty="0">
                <a:solidFill>
                  <a:schemeClr val="bg1"/>
                </a:solidFill>
              </a:rPr>
              <a:t>5-9%</a:t>
            </a:r>
          </a:p>
        </p:txBody>
      </p:sp>
      <p:sp>
        <p:nvSpPr>
          <p:cNvPr id="14" name="TextBox 13">
            <a:extLst>
              <a:ext uri="{FF2B5EF4-FFF2-40B4-BE49-F238E27FC236}">
                <a16:creationId xmlns:a16="http://schemas.microsoft.com/office/drawing/2014/main" id="{F9D3039E-5CB1-8CEF-9669-479FA3544F99}"/>
              </a:ext>
            </a:extLst>
          </p:cNvPr>
          <p:cNvSpPr txBox="1"/>
          <p:nvPr/>
        </p:nvSpPr>
        <p:spPr>
          <a:xfrm rot="16200000">
            <a:off x="6436059" y="4126837"/>
            <a:ext cx="888385" cy="369332"/>
          </a:xfrm>
          <a:prstGeom prst="rect">
            <a:avLst/>
          </a:prstGeom>
          <a:noFill/>
        </p:spPr>
        <p:txBody>
          <a:bodyPr wrap="none" rtlCol="0">
            <a:spAutoFit/>
          </a:bodyPr>
          <a:lstStyle/>
          <a:p>
            <a:r>
              <a:rPr lang="en-AU" dirty="0">
                <a:solidFill>
                  <a:schemeClr val="bg1"/>
                </a:solidFill>
              </a:rPr>
              <a:t>12-16%</a:t>
            </a:r>
          </a:p>
        </p:txBody>
      </p:sp>
      <p:pic>
        <p:nvPicPr>
          <p:cNvPr id="19" name="Graphic 18" descr="Lightning outline">
            <a:extLst>
              <a:ext uri="{FF2B5EF4-FFF2-40B4-BE49-F238E27FC236}">
                <a16:creationId xmlns:a16="http://schemas.microsoft.com/office/drawing/2014/main" id="{D8E4A942-ED0A-47E6-1B38-21EC16767C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7985" y="1275083"/>
            <a:ext cx="1620000" cy="1620000"/>
          </a:xfrm>
          <a:prstGeom prst="rect">
            <a:avLst/>
          </a:prstGeom>
        </p:spPr>
      </p:pic>
      <p:pic>
        <p:nvPicPr>
          <p:cNvPr id="23" name="Graphic 22" descr="Cloud with solid fill">
            <a:extLst>
              <a:ext uri="{FF2B5EF4-FFF2-40B4-BE49-F238E27FC236}">
                <a16:creationId xmlns:a16="http://schemas.microsoft.com/office/drawing/2014/main" id="{02311BDC-10DE-5B77-5FF1-0C066FEDC9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86000" y="1275083"/>
            <a:ext cx="1620000" cy="1620000"/>
          </a:xfrm>
          <a:prstGeom prst="rect">
            <a:avLst/>
          </a:prstGeom>
        </p:spPr>
      </p:pic>
      <p:pic>
        <p:nvPicPr>
          <p:cNvPr id="25" name="Graphic 24" descr="Thermometer outline">
            <a:extLst>
              <a:ext uri="{FF2B5EF4-FFF2-40B4-BE49-F238E27FC236}">
                <a16:creationId xmlns:a16="http://schemas.microsoft.com/office/drawing/2014/main" id="{297758EF-298C-11A1-99E7-9FE58F9C81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54140" y="2189250"/>
            <a:ext cx="1239750" cy="1239750"/>
          </a:xfrm>
          <a:prstGeom prst="rect">
            <a:avLst/>
          </a:prstGeom>
        </p:spPr>
      </p:pic>
      <p:pic>
        <p:nvPicPr>
          <p:cNvPr id="27" name="Graphic 26" descr="Dim (Medium Sun) with solid fill">
            <a:extLst>
              <a:ext uri="{FF2B5EF4-FFF2-40B4-BE49-F238E27FC236}">
                <a16:creationId xmlns:a16="http://schemas.microsoft.com/office/drawing/2014/main" id="{9C9C434D-2DCF-00B0-B005-A374F877D0E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54015" y="1275083"/>
            <a:ext cx="1620000" cy="1620000"/>
          </a:xfrm>
          <a:prstGeom prst="rect">
            <a:avLst/>
          </a:prstGeom>
        </p:spPr>
      </p:pic>
      <p:sp>
        <p:nvSpPr>
          <p:cNvPr id="3" name="Title 1">
            <a:extLst>
              <a:ext uri="{FF2B5EF4-FFF2-40B4-BE49-F238E27FC236}">
                <a16:creationId xmlns:a16="http://schemas.microsoft.com/office/drawing/2014/main" id="{1AF8E830-EF08-12D9-A310-DB8F86240190}"/>
              </a:ext>
            </a:extLst>
          </p:cNvPr>
          <p:cNvSpPr txBox="1">
            <a:spLocks/>
          </p:cNvSpPr>
          <p:nvPr/>
        </p:nvSpPr>
        <p:spPr>
          <a:xfrm>
            <a:off x="544945" y="365127"/>
            <a:ext cx="11009746" cy="700922"/>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AU" b="1" spc="-100" dirty="0">
                <a:solidFill>
                  <a:srgbClr val="197C7D"/>
                </a:solidFill>
              </a:rPr>
              <a:t>Onsite Energy Generation and Storage</a:t>
            </a:r>
          </a:p>
        </p:txBody>
      </p:sp>
    </p:spTree>
    <p:extLst>
      <p:ext uri="{BB962C8B-B14F-4D97-AF65-F5344CB8AC3E}">
        <p14:creationId xmlns:p14="http://schemas.microsoft.com/office/powerpoint/2010/main" val="2556110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E715D-68A0-DF6D-2283-1CA91A1C4F4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AU" b="1" spc="-100" dirty="0">
                <a:solidFill>
                  <a:srgbClr val="197C7D"/>
                </a:solidFill>
              </a:rPr>
              <a:t>Onsite Energy Generation and Storage</a:t>
            </a:r>
          </a:p>
        </p:txBody>
      </p:sp>
      <p:sp>
        <p:nvSpPr>
          <p:cNvPr id="28" name="Content Placeholder 2">
            <a:extLst>
              <a:ext uri="{FF2B5EF4-FFF2-40B4-BE49-F238E27FC236}">
                <a16:creationId xmlns:a16="http://schemas.microsoft.com/office/drawing/2014/main" id="{8258042F-0CFD-9CEB-D2BB-FE1065BB8E32}"/>
              </a:ext>
            </a:extLst>
          </p:cNvPr>
          <p:cNvSpPr>
            <a:spLocks noGrp="1"/>
          </p:cNvSpPr>
          <p:nvPr>
            <p:ph idx="1"/>
          </p:nvPr>
        </p:nvSpPr>
        <p:spPr>
          <a:xfrm>
            <a:off x="544945" y="1238867"/>
            <a:ext cx="11009746" cy="3865161"/>
          </a:xfrm>
        </p:spPr>
        <p:txBody>
          <a:bodyPr wrap="square">
            <a:spAutoFit/>
          </a:bodyPr>
          <a:lstStyle/>
          <a:p>
            <a:r>
              <a:rPr lang="en-AU" dirty="0">
                <a:solidFill>
                  <a:srgbClr val="083A42"/>
                </a:solidFill>
              </a:rPr>
              <a:t>A 1.5 kilowatt system would provide about 25% of the electricity needs for a family of four with average energy consumption.</a:t>
            </a:r>
          </a:p>
          <a:p>
            <a:r>
              <a:rPr lang="en-AU" dirty="0">
                <a:solidFill>
                  <a:srgbClr val="083A42"/>
                </a:solidFill>
              </a:rPr>
              <a:t>Whole-of-Home assessment tools include solar PV and a battery option based on the Victorian Zero Net Carbon method.</a:t>
            </a:r>
          </a:p>
          <a:p>
            <a:r>
              <a:rPr lang="en-AU" dirty="0">
                <a:solidFill>
                  <a:srgbClr val="083A42"/>
                </a:solidFill>
              </a:rPr>
              <a:t>A shading factor is built into the model to account for overshadowing objects: </a:t>
            </a:r>
          </a:p>
          <a:p>
            <a:pPr lvl="1"/>
            <a:r>
              <a:rPr lang="en-AU" dirty="0">
                <a:solidFill>
                  <a:srgbClr val="083A42"/>
                </a:solidFill>
              </a:rPr>
              <a:t>no shading, </a:t>
            </a:r>
          </a:p>
          <a:p>
            <a:pPr lvl="1"/>
            <a:r>
              <a:rPr lang="en-AU" dirty="0">
                <a:solidFill>
                  <a:srgbClr val="083A42"/>
                </a:solidFill>
              </a:rPr>
              <a:t>medium shading </a:t>
            </a:r>
          </a:p>
          <a:p>
            <a:pPr lvl="1"/>
            <a:r>
              <a:rPr lang="en-AU" dirty="0">
                <a:solidFill>
                  <a:srgbClr val="083A42"/>
                </a:solidFill>
              </a:rPr>
              <a:t>high shading</a:t>
            </a:r>
          </a:p>
        </p:txBody>
      </p:sp>
    </p:spTree>
    <p:extLst>
      <p:ext uri="{BB962C8B-B14F-4D97-AF65-F5344CB8AC3E}">
        <p14:creationId xmlns:p14="http://schemas.microsoft.com/office/powerpoint/2010/main" val="149910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fade">
                                      <p:cBhvr>
                                        <p:cTn id="7" dur="500"/>
                                        <p:tgtEl>
                                          <p:spTgt spid="2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
                                            <p:txEl>
                                              <p:pRg st="2" end="2"/>
                                            </p:txEl>
                                          </p:spTgt>
                                        </p:tgtEl>
                                        <p:attrNameLst>
                                          <p:attrName>style.visibility</p:attrName>
                                        </p:attrNameLst>
                                      </p:cBhvr>
                                      <p:to>
                                        <p:strVal val="visible"/>
                                      </p:to>
                                    </p:set>
                                    <p:animEffect transition="in" filter="fade">
                                      <p:cBhvr>
                                        <p:cTn id="10" dur="500"/>
                                        <p:tgtEl>
                                          <p:spTgt spid="2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xEl>
                                              <p:pRg st="3" end="3"/>
                                            </p:txEl>
                                          </p:spTgt>
                                        </p:tgtEl>
                                        <p:attrNameLst>
                                          <p:attrName>style.visibility</p:attrName>
                                        </p:attrNameLst>
                                      </p:cBhvr>
                                      <p:to>
                                        <p:strVal val="visible"/>
                                      </p:to>
                                    </p:set>
                                    <p:animEffect transition="in" filter="fade">
                                      <p:cBhvr>
                                        <p:cTn id="13" dur="500"/>
                                        <p:tgtEl>
                                          <p:spTgt spid="28">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xEl>
                                              <p:pRg st="4" end="4"/>
                                            </p:txEl>
                                          </p:spTgt>
                                        </p:tgtEl>
                                        <p:attrNameLst>
                                          <p:attrName>style.visibility</p:attrName>
                                        </p:attrNameLst>
                                      </p:cBhvr>
                                      <p:to>
                                        <p:strVal val="visible"/>
                                      </p:to>
                                    </p:set>
                                    <p:animEffect transition="in" filter="fade">
                                      <p:cBhvr>
                                        <p:cTn id="16" dur="500"/>
                                        <p:tgtEl>
                                          <p:spTgt spid="28">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xEl>
                                              <p:pRg st="5" end="5"/>
                                            </p:txEl>
                                          </p:spTgt>
                                        </p:tgtEl>
                                        <p:attrNameLst>
                                          <p:attrName>style.visibility</p:attrName>
                                        </p:attrNameLst>
                                      </p:cBhvr>
                                      <p:to>
                                        <p:strVal val="visible"/>
                                      </p:to>
                                    </p:set>
                                    <p:animEffect transition="in" filter="fade">
                                      <p:cBhvr>
                                        <p:cTn id="19" dur="500"/>
                                        <p:tgtEl>
                                          <p:spTgt spid="2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600" y="1238400"/>
            <a:ext cx="11437853" cy="5011461"/>
          </a:xfrm>
        </p:spPr>
        <p:txBody>
          <a:bodyPr>
            <a:normAutofit/>
          </a:bodyPr>
          <a:lstStyle/>
          <a:p>
            <a:pPr marL="0" indent="0">
              <a:buNone/>
            </a:pPr>
            <a:r>
              <a:rPr lang="en-AU" b="1" dirty="0">
                <a:solidFill>
                  <a:srgbClr val="083A42"/>
                </a:solidFill>
              </a:rPr>
              <a:t>In this webinar we will cover:</a:t>
            </a:r>
          </a:p>
          <a:p>
            <a:r>
              <a:rPr lang="en-AU" dirty="0">
                <a:solidFill>
                  <a:srgbClr val="083A42"/>
                </a:solidFill>
              </a:rPr>
              <a:t>Overview of Whole of Home</a:t>
            </a:r>
          </a:p>
          <a:p>
            <a:r>
              <a:rPr lang="en-AU" dirty="0">
                <a:solidFill>
                  <a:srgbClr val="083A42"/>
                </a:solidFill>
              </a:rPr>
              <a:t>Benefits of Whole of Home</a:t>
            </a:r>
          </a:p>
          <a:p>
            <a:r>
              <a:rPr lang="en-AU" dirty="0">
                <a:solidFill>
                  <a:srgbClr val="083A42"/>
                </a:solidFill>
              </a:rPr>
              <a:t>Appliances included in Whole of Home</a:t>
            </a:r>
          </a:p>
          <a:p>
            <a:r>
              <a:rPr lang="en-AU" dirty="0">
                <a:solidFill>
                  <a:srgbClr val="083A42"/>
                </a:solidFill>
              </a:rPr>
              <a:t>How to find energy efficiency information for appliances</a:t>
            </a:r>
          </a:p>
          <a:p>
            <a:r>
              <a:rPr lang="en-AU" dirty="0">
                <a:solidFill>
                  <a:srgbClr val="083A42"/>
                </a:solidFill>
              </a:rPr>
              <a:t>How a Whole of Home Assessment is Conducted</a:t>
            </a:r>
          </a:p>
          <a:p>
            <a:r>
              <a:rPr lang="en-AU" dirty="0">
                <a:solidFill>
                  <a:srgbClr val="083A42"/>
                </a:solidFill>
              </a:rPr>
              <a:t>Whole of Home Certificate</a:t>
            </a:r>
          </a:p>
          <a:p>
            <a:r>
              <a:rPr lang="en-AU" dirty="0">
                <a:solidFill>
                  <a:srgbClr val="083A42"/>
                </a:solidFill>
              </a:rPr>
              <a:t>How do I improve my Whole of Home Rating?</a:t>
            </a:r>
          </a:p>
          <a:p>
            <a:r>
              <a:rPr lang="en-AU" dirty="0">
                <a:solidFill>
                  <a:srgbClr val="083A42"/>
                </a:solidFill>
              </a:rPr>
              <a:t>Questions</a:t>
            </a:r>
            <a:endParaRPr lang="en-AU" dirty="0"/>
          </a:p>
        </p:txBody>
      </p:sp>
      <p:sp>
        <p:nvSpPr>
          <p:cNvPr id="7" name="Title 1">
            <a:extLst>
              <a:ext uri="{FF2B5EF4-FFF2-40B4-BE49-F238E27FC236}">
                <a16:creationId xmlns:a16="http://schemas.microsoft.com/office/drawing/2014/main" id="{BE82B5FD-17FD-84CC-B3D4-382EC7A3208B}"/>
              </a:ext>
            </a:extLst>
          </p:cNvPr>
          <p:cNvSpPr txBox="1">
            <a:spLocks/>
          </p:cNvSpPr>
          <p:nvPr/>
        </p:nvSpPr>
        <p:spPr>
          <a:xfrm>
            <a:off x="543600" y="313834"/>
            <a:ext cx="9411277" cy="719837"/>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AU" b="1" spc="-100" dirty="0">
                <a:solidFill>
                  <a:srgbClr val="197C7D"/>
                </a:solidFill>
              </a:rPr>
              <a:t>Scope</a:t>
            </a:r>
          </a:p>
        </p:txBody>
      </p:sp>
    </p:spTree>
    <p:extLst>
      <p:ext uri="{BB962C8B-B14F-4D97-AF65-F5344CB8AC3E}">
        <p14:creationId xmlns:p14="http://schemas.microsoft.com/office/powerpoint/2010/main" val="222106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dissolv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20FB2E-FD6F-6FCF-DCBB-F122A6F4A34B}"/>
              </a:ext>
            </a:extLst>
          </p:cNvPr>
          <p:cNvSpPr/>
          <p:nvPr/>
        </p:nvSpPr>
        <p:spPr>
          <a:xfrm>
            <a:off x="-10806" y="4572000"/>
            <a:ext cx="12202806" cy="2286000"/>
          </a:xfrm>
          <a:prstGeom prst="rect">
            <a:avLst/>
          </a:prstGeom>
          <a:solidFill>
            <a:srgbClr val="083A4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C98E715D-68A0-DF6D-2283-1CA91A1C4F4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AU" b="1" spc="-100" dirty="0">
                <a:solidFill>
                  <a:srgbClr val="197C7D"/>
                </a:solidFill>
              </a:rPr>
              <a:t>Onsite Energy Generation and Storage</a:t>
            </a:r>
          </a:p>
        </p:txBody>
      </p:sp>
      <p:sp>
        <p:nvSpPr>
          <p:cNvPr id="28" name="Content Placeholder 2">
            <a:extLst>
              <a:ext uri="{FF2B5EF4-FFF2-40B4-BE49-F238E27FC236}">
                <a16:creationId xmlns:a16="http://schemas.microsoft.com/office/drawing/2014/main" id="{8258042F-0CFD-9CEB-D2BB-FE1065BB8E32}"/>
              </a:ext>
            </a:extLst>
          </p:cNvPr>
          <p:cNvSpPr>
            <a:spLocks noGrp="1"/>
          </p:cNvSpPr>
          <p:nvPr>
            <p:ph idx="1"/>
          </p:nvPr>
        </p:nvSpPr>
        <p:spPr>
          <a:xfrm>
            <a:off x="544945" y="1238867"/>
            <a:ext cx="11009746" cy="2544286"/>
          </a:xfrm>
        </p:spPr>
        <p:txBody>
          <a:bodyPr wrap="square">
            <a:spAutoFit/>
          </a:bodyPr>
          <a:lstStyle/>
          <a:p>
            <a:pPr marL="0" indent="0">
              <a:buNone/>
            </a:pPr>
            <a:r>
              <a:rPr lang="en-AU" dirty="0">
                <a:solidFill>
                  <a:srgbClr val="083A42"/>
                </a:solidFill>
              </a:rPr>
              <a:t>The assessment requires:</a:t>
            </a:r>
          </a:p>
          <a:p>
            <a:r>
              <a:rPr lang="en-AU" dirty="0">
                <a:solidFill>
                  <a:srgbClr val="083A42"/>
                </a:solidFill>
              </a:rPr>
              <a:t>slope of the panels, </a:t>
            </a:r>
          </a:p>
          <a:p>
            <a:r>
              <a:rPr lang="en-AU" dirty="0">
                <a:solidFill>
                  <a:srgbClr val="083A42"/>
                </a:solidFill>
              </a:rPr>
              <a:t>the size of the system, </a:t>
            </a:r>
          </a:p>
          <a:p>
            <a:r>
              <a:rPr lang="en-AU" dirty="0">
                <a:solidFill>
                  <a:srgbClr val="083A42"/>
                </a:solidFill>
              </a:rPr>
              <a:t>the direction the system faces and, </a:t>
            </a:r>
          </a:p>
          <a:p>
            <a:r>
              <a:rPr lang="en-AU" dirty="0">
                <a:solidFill>
                  <a:srgbClr val="083A42"/>
                </a:solidFill>
              </a:rPr>
              <a:t>the time zone to be inputted.</a:t>
            </a:r>
          </a:p>
        </p:txBody>
      </p:sp>
      <p:pic>
        <p:nvPicPr>
          <p:cNvPr id="9" name="Picture 2" descr="House with solar panels on the roof.">
            <a:extLst>
              <a:ext uri="{FF2B5EF4-FFF2-40B4-BE49-F238E27FC236}">
                <a16:creationId xmlns:a16="http://schemas.microsoft.com/office/drawing/2014/main" id="{3457C49F-F74C-0F1E-5685-7AE13BD96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0524" y="4571999"/>
            <a:ext cx="3425433"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68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fade">
                                      <p:cBhvr>
                                        <p:cTn id="7" dur="500"/>
                                        <p:tgtEl>
                                          <p:spTgt spid="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2" end="2"/>
                                            </p:txEl>
                                          </p:spTgt>
                                        </p:tgtEl>
                                        <p:attrNameLst>
                                          <p:attrName>style.visibility</p:attrName>
                                        </p:attrNameLst>
                                      </p:cBhvr>
                                      <p:to>
                                        <p:strVal val="visible"/>
                                      </p:to>
                                    </p:set>
                                    <p:animEffect transition="in" filter="fade">
                                      <p:cBhvr>
                                        <p:cTn id="12" dur="500"/>
                                        <p:tgtEl>
                                          <p:spTgt spid="2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xEl>
                                              <p:pRg st="3" end="3"/>
                                            </p:txEl>
                                          </p:spTgt>
                                        </p:tgtEl>
                                        <p:attrNameLst>
                                          <p:attrName>style.visibility</p:attrName>
                                        </p:attrNameLst>
                                      </p:cBhvr>
                                      <p:to>
                                        <p:strVal val="visible"/>
                                      </p:to>
                                    </p:set>
                                    <p:animEffect transition="in" filter="fade">
                                      <p:cBhvr>
                                        <p:cTn id="17" dur="500"/>
                                        <p:tgtEl>
                                          <p:spTgt spid="2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xEl>
                                              <p:pRg st="4" end="4"/>
                                            </p:txEl>
                                          </p:spTgt>
                                        </p:tgtEl>
                                        <p:attrNameLst>
                                          <p:attrName>style.visibility</p:attrName>
                                        </p:attrNameLst>
                                      </p:cBhvr>
                                      <p:to>
                                        <p:strVal val="visible"/>
                                      </p:to>
                                    </p:set>
                                    <p:animEffect transition="in" filter="fade">
                                      <p:cBhvr>
                                        <p:cTn id="22" dur="500"/>
                                        <p:tgtEl>
                                          <p:spTgt spid="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E715D-68A0-DF6D-2283-1CA91A1C4F4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3">
            <a:extLst>
              <a:ext uri="{FF2B5EF4-FFF2-40B4-BE49-F238E27FC236}">
                <a16:creationId xmlns:a16="http://schemas.microsoft.com/office/drawing/2014/main" id="{5C20FB2E-FD6F-6FCF-DCBB-F122A6F4A34B}"/>
              </a:ext>
            </a:extLst>
          </p:cNvPr>
          <p:cNvSpPr/>
          <p:nvPr/>
        </p:nvSpPr>
        <p:spPr>
          <a:xfrm>
            <a:off x="-10806" y="4572000"/>
            <a:ext cx="12202806" cy="2286000"/>
          </a:xfrm>
          <a:prstGeom prst="rect">
            <a:avLst/>
          </a:prstGeom>
          <a:solidFill>
            <a:srgbClr val="083A4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Large swimming pool">
            <a:extLst>
              <a:ext uri="{FF2B5EF4-FFF2-40B4-BE49-F238E27FC236}">
                <a16:creationId xmlns:a16="http://schemas.microsoft.com/office/drawing/2014/main" id="{4F278912-988D-D6F2-6C82-321B2E7328E6}"/>
              </a:ext>
            </a:extLst>
          </p:cNvPr>
          <p:cNvPicPr>
            <a:picLocks noChangeAspect="1"/>
          </p:cNvPicPr>
          <p:nvPr/>
        </p:nvPicPr>
        <p:blipFill>
          <a:blip r:embed="rId3"/>
          <a:stretch>
            <a:fillRect/>
          </a:stretch>
        </p:blipFill>
        <p:spPr>
          <a:xfrm>
            <a:off x="8446034" y="4572000"/>
            <a:ext cx="3756772" cy="2286000"/>
          </a:xfrm>
          <a:prstGeom prst="rect">
            <a:avLst/>
          </a:prstGeom>
        </p:spPr>
      </p:pic>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GB" b="1" spc="-100" dirty="0">
                <a:solidFill>
                  <a:srgbClr val="197C7D"/>
                </a:solidFill>
              </a:rPr>
              <a:t>Swimming Pool and Spas Pumps</a:t>
            </a:r>
            <a:endParaRPr lang="en-AU" b="1" spc="-100" dirty="0">
              <a:solidFill>
                <a:srgbClr val="197C7D"/>
              </a:solidFill>
            </a:endParaRPr>
          </a:p>
        </p:txBody>
      </p:sp>
      <p:sp>
        <p:nvSpPr>
          <p:cNvPr id="28" name="Content Placeholder 2">
            <a:extLst>
              <a:ext uri="{FF2B5EF4-FFF2-40B4-BE49-F238E27FC236}">
                <a16:creationId xmlns:a16="http://schemas.microsoft.com/office/drawing/2014/main" id="{8258042F-0CFD-9CEB-D2BB-FE1065BB8E32}"/>
              </a:ext>
            </a:extLst>
          </p:cNvPr>
          <p:cNvSpPr>
            <a:spLocks noGrp="1"/>
          </p:cNvSpPr>
          <p:nvPr>
            <p:ph idx="1"/>
          </p:nvPr>
        </p:nvSpPr>
        <p:spPr>
          <a:xfrm>
            <a:off x="544945" y="1238867"/>
            <a:ext cx="11009746" cy="3098284"/>
          </a:xfrm>
        </p:spPr>
        <p:txBody>
          <a:bodyPr wrap="square">
            <a:spAutoFit/>
          </a:bodyPr>
          <a:lstStyle/>
          <a:p>
            <a:r>
              <a:rPr lang="en-AU" dirty="0">
                <a:solidFill>
                  <a:srgbClr val="083A42"/>
                </a:solidFill>
              </a:rPr>
              <a:t>Filtration is 70 – 90% of pool electricity use</a:t>
            </a:r>
          </a:p>
          <a:p>
            <a:r>
              <a:rPr lang="en-AU" dirty="0">
                <a:solidFill>
                  <a:srgbClr val="083A42"/>
                </a:solidFill>
              </a:rPr>
              <a:t>Pool pumps can also perform other functions:</a:t>
            </a:r>
          </a:p>
          <a:p>
            <a:pPr lvl="1"/>
            <a:r>
              <a:rPr lang="en-AU" dirty="0">
                <a:solidFill>
                  <a:srgbClr val="083A42"/>
                </a:solidFill>
              </a:rPr>
              <a:t>running spa jets, </a:t>
            </a:r>
          </a:p>
          <a:p>
            <a:pPr lvl="1"/>
            <a:r>
              <a:rPr lang="en-AU" dirty="0">
                <a:solidFill>
                  <a:srgbClr val="083A42"/>
                </a:solidFill>
              </a:rPr>
              <a:t>water features, or </a:t>
            </a:r>
          </a:p>
          <a:p>
            <a:pPr lvl="1"/>
            <a:r>
              <a:rPr lang="en-AU" dirty="0">
                <a:solidFill>
                  <a:srgbClr val="083A42"/>
                </a:solidFill>
              </a:rPr>
              <a:t>high-pressure cleaning systems.</a:t>
            </a:r>
          </a:p>
          <a:p>
            <a:pPr lvl="1"/>
            <a:endParaRPr lang="en-AU" dirty="0">
              <a:solidFill>
                <a:srgbClr val="083A42"/>
              </a:solidFill>
            </a:endParaRPr>
          </a:p>
          <a:p>
            <a:r>
              <a:rPr lang="en-AU" dirty="0">
                <a:solidFill>
                  <a:srgbClr val="083A42"/>
                </a:solidFill>
              </a:rPr>
              <a:t>Pool volume or surface area is entered into the tool</a:t>
            </a:r>
          </a:p>
        </p:txBody>
      </p:sp>
    </p:spTree>
    <p:extLst>
      <p:ext uri="{BB962C8B-B14F-4D97-AF65-F5344CB8AC3E}">
        <p14:creationId xmlns:p14="http://schemas.microsoft.com/office/powerpoint/2010/main" val="406429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fade">
                                      <p:cBhvr>
                                        <p:cTn id="12" dur="5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fade">
                                      <p:cBhvr>
                                        <p:cTn id="17" dur="500"/>
                                        <p:tgtEl>
                                          <p:spTgt spid="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xEl>
                                              <p:pRg st="3" end="3"/>
                                            </p:txEl>
                                          </p:spTgt>
                                        </p:tgtEl>
                                        <p:attrNameLst>
                                          <p:attrName>style.visibility</p:attrName>
                                        </p:attrNameLst>
                                      </p:cBhvr>
                                      <p:to>
                                        <p:strVal val="visible"/>
                                      </p:to>
                                    </p:set>
                                    <p:animEffect transition="in" filter="fade">
                                      <p:cBhvr>
                                        <p:cTn id="22" dur="500"/>
                                        <p:tgtEl>
                                          <p:spTgt spid="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xEl>
                                              <p:pRg st="4" end="4"/>
                                            </p:txEl>
                                          </p:spTgt>
                                        </p:tgtEl>
                                        <p:attrNameLst>
                                          <p:attrName>style.visibility</p:attrName>
                                        </p:attrNameLst>
                                      </p:cBhvr>
                                      <p:to>
                                        <p:strVal val="visible"/>
                                      </p:to>
                                    </p:set>
                                    <p:animEffect transition="in" filter="fade">
                                      <p:cBhvr>
                                        <p:cTn id="27" dur="500"/>
                                        <p:tgtEl>
                                          <p:spTgt spid="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xEl>
                                              <p:pRg st="6" end="6"/>
                                            </p:txEl>
                                          </p:spTgt>
                                        </p:tgtEl>
                                        <p:attrNameLst>
                                          <p:attrName>style.visibility</p:attrName>
                                        </p:attrNameLst>
                                      </p:cBhvr>
                                      <p:to>
                                        <p:strVal val="visible"/>
                                      </p:to>
                                    </p:set>
                                    <p:animEffect transition="in" filter="fade">
                                      <p:cBhvr>
                                        <p:cTn id="32" dur="500"/>
                                        <p:tgtEl>
                                          <p:spTgt spid="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E715D-68A0-DF6D-2283-1CA91A1C4F4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GB" b="1" spc="-100" dirty="0">
                <a:solidFill>
                  <a:srgbClr val="197C7D"/>
                </a:solidFill>
              </a:rPr>
              <a:t>Swimming Pool and Spas Pumps</a:t>
            </a:r>
            <a:endParaRPr lang="en-AU" b="1" spc="-100" dirty="0">
              <a:solidFill>
                <a:srgbClr val="197C7D"/>
              </a:solidFill>
            </a:endParaRPr>
          </a:p>
        </p:txBody>
      </p:sp>
      <p:sp>
        <p:nvSpPr>
          <p:cNvPr id="28" name="Content Placeholder 2">
            <a:extLst>
              <a:ext uri="{FF2B5EF4-FFF2-40B4-BE49-F238E27FC236}">
                <a16:creationId xmlns:a16="http://schemas.microsoft.com/office/drawing/2014/main" id="{8258042F-0CFD-9CEB-D2BB-FE1065BB8E32}"/>
              </a:ext>
            </a:extLst>
          </p:cNvPr>
          <p:cNvSpPr>
            <a:spLocks noGrp="1"/>
          </p:cNvSpPr>
          <p:nvPr>
            <p:ph idx="1"/>
          </p:nvPr>
        </p:nvSpPr>
        <p:spPr>
          <a:xfrm>
            <a:off x="544945" y="1238867"/>
            <a:ext cx="11009746" cy="4923399"/>
          </a:xfrm>
        </p:spPr>
        <p:txBody>
          <a:bodyPr wrap="square">
            <a:spAutoFit/>
          </a:bodyPr>
          <a:lstStyle/>
          <a:p>
            <a:pPr marL="0" indent="0">
              <a:buNone/>
            </a:pPr>
            <a:r>
              <a:rPr lang="en-AU" dirty="0">
                <a:solidFill>
                  <a:srgbClr val="083A42"/>
                </a:solidFill>
              </a:rPr>
              <a:t>Pool pump options in Whole of Home are:</a:t>
            </a:r>
          </a:p>
          <a:p>
            <a:pPr lvl="1"/>
            <a:r>
              <a:rPr lang="en-AU" dirty="0">
                <a:solidFill>
                  <a:srgbClr val="083A42"/>
                </a:solidFill>
              </a:rPr>
              <a:t>Single Speed</a:t>
            </a:r>
          </a:p>
          <a:p>
            <a:pPr lvl="1"/>
            <a:r>
              <a:rPr lang="en-AU" dirty="0">
                <a:solidFill>
                  <a:srgbClr val="083A42"/>
                </a:solidFill>
              </a:rPr>
              <a:t>Dual-speed</a:t>
            </a:r>
          </a:p>
          <a:p>
            <a:pPr lvl="1"/>
            <a:r>
              <a:rPr lang="en-AU" dirty="0">
                <a:solidFill>
                  <a:srgbClr val="083A42"/>
                </a:solidFill>
              </a:rPr>
              <a:t>Multi-speed</a:t>
            </a:r>
          </a:p>
          <a:p>
            <a:pPr marL="0" indent="0">
              <a:buNone/>
            </a:pPr>
            <a:endParaRPr lang="en-AU" dirty="0">
              <a:solidFill>
                <a:srgbClr val="083A42"/>
              </a:solidFill>
            </a:endParaRPr>
          </a:p>
          <a:p>
            <a:pPr marL="0" indent="0">
              <a:buNone/>
            </a:pPr>
            <a:r>
              <a:rPr lang="en-AU" dirty="0">
                <a:solidFill>
                  <a:srgbClr val="083A42"/>
                </a:solidFill>
              </a:rPr>
              <a:t>There are three pool cleaning pump options available:</a:t>
            </a:r>
          </a:p>
          <a:p>
            <a:pPr lvl="1"/>
            <a:r>
              <a:rPr lang="en-AU" dirty="0">
                <a:solidFill>
                  <a:srgbClr val="083A42"/>
                </a:solidFill>
              </a:rPr>
              <a:t>Pressure Cleaner with Main Filtration Pump</a:t>
            </a:r>
          </a:p>
          <a:p>
            <a:pPr lvl="1"/>
            <a:r>
              <a:rPr lang="en-AU" dirty="0">
                <a:solidFill>
                  <a:srgbClr val="083A42"/>
                </a:solidFill>
              </a:rPr>
              <a:t>Pressure Cleaner with Booster Pump</a:t>
            </a:r>
          </a:p>
          <a:p>
            <a:pPr lvl="1"/>
            <a:r>
              <a:rPr lang="en-AU" dirty="0">
                <a:solidFill>
                  <a:srgbClr val="083A42"/>
                </a:solidFill>
              </a:rPr>
              <a:t>Robotic system</a:t>
            </a:r>
          </a:p>
          <a:p>
            <a:pPr marL="0" indent="0">
              <a:buNone/>
            </a:pPr>
            <a:endParaRPr lang="en-AU" dirty="0">
              <a:solidFill>
                <a:srgbClr val="083A42"/>
              </a:solidFill>
            </a:endParaRPr>
          </a:p>
          <a:p>
            <a:r>
              <a:rPr lang="en-AU" dirty="0">
                <a:solidFill>
                  <a:srgbClr val="083A42"/>
                </a:solidFill>
              </a:rPr>
              <a:t>A standard assumption of pump efficiency is applied. </a:t>
            </a:r>
          </a:p>
        </p:txBody>
      </p:sp>
    </p:spTree>
    <p:extLst>
      <p:ext uri="{BB962C8B-B14F-4D97-AF65-F5344CB8AC3E}">
        <p14:creationId xmlns:p14="http://schemas.microsoft.com/office/powerpoint/2010/main" val="60399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fade">
                                      <p:cBhvr>
                                        <p:cTn id="12" dur="5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fade">
                                      <p:cBhvr>
                                        <p:cTn id="17" dur="500"/>
                                        <p:tgtEl>
                                          <p:spTgt spid="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xEl>
                                              <p:pRg st="3" end="3"/>
                                            </p:txEl>
                                          </p:spTgt>
                                        </p:tgtEl>
                                        <p:attrNameLst>
                                          <p:attrName>style.visibility</p:attrName>
                                        </p:attrNameLst>
                                      </p:cBhvr>
                                      <p:to>
                                        <p:strVal val="visible"/>
                                      </p:to>
                                    </p:set>
                                    <p:animEffect transition="in" filter="fade">
                                      <p:cBhvr>
                                        <p:cTn id="22" dur="500"/>
                                        <p:tgtEl>
                                          <p:spTgt spid="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xEl>
                                              <p:pRg st="5" end="5"/>
                                            </p:txEl>
                                          </p:spTgt>
                                        </p:tgtEl>
                                        <p:attrNameLst>
                                          <p:attrName>style.visibility</p:attrName>
                                        </p:attrNameLst>
                                      </p:cBhvr>
                                      <p:to>
                                        <p:strVal val="visible"/>
                                      </p:to>
                                    </p:set>
                                    <p:animEffect transition="in" filter="fade">
                                      <p:cBhvr>
                                        <p:cTn id="27" dur="500"/>
                                        <p:tgtEl>
                                          <p:spTgt spid="2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xEl>
                                              <p:pRg st="6" end="6"/>
                                            </p:txEl>
                                          </p:spTgt>
                                        </p:tgtEl>
                                        <p:attrNameLst>
                                          <p:attrName>style.visibility</p:attrName>
                                        </p:attrNameLst>
                                      </p:cBhvr>
                                      <p:to>
                                        <p:strVal val="visible"/>
                                      </p:to>
                                    </p:set>
                                    <p:animEffect transition="in" filter="fade">
                                      <p:cBhvr>
                                        <p:cTn id="32" dur="500"/>
                                        <p:tgtEl>
                                          <p:spTgt spid="2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xEl>
                                              <p:pRg st="7" end="7"/>
                                            </p:txEl>
                                          </p:spTgt>
                                        </p:tgtEl>
                                        <p:attrNameLst>
                                          <p:attrName>style.visibility</p:attrName>
                                        </p:attrNameLst>
                                      </p:cBhvr>
                                      <p:to>
                                        <p:strVal val="visible"/>
                                      </p:to>
                                    </p:set>
                                    <p:animEffect transition="in" filter="fade">
                                      <p:cBhvr>
                                        <p:cTn id="37" dur="500"/>
                                        <p:tgtEl>
                                          <p:spTgt spid="2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xEl>
                                              <p:pRg st="8" end="8"/>
                                            </p:txEl>
                                          </p:spTgt>
                                        </p:tgtEl>
                                        <p:attrNameLst>
                                          <p:attrName>style.visibility</p:attrName>
                                        </p:attrNameLst>
                                      </p:cBhvr>
                                      <p:to>
                                        <p:strVal val="visible"/>
                                      </p:to>
                                    </p:set>
                                    <p:animEffect transition="in" filter="fade">
                                      <p:cBhvr>
                                        <p:cTn id="42" dur="500"/>
                                        <p:tgtEl>
                                          <p:spTgt spid="28">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xEl>
                                              <p:pRg st="10" end="10"/>
                                            </p:txEl>
                                          </p:spTgt>
                                        </p:tgtEl>
                                        <p:attrNameLst>
                                          <p:attrName>style.visibility</p:attrName>
                                        </p:attrNameLst>
                                      </p:cBhvr>
                                      <p:to>
                                        <p:strVal val="visible"/>
                                      </p:to>
                                    </p:set>
                                    <p:animEffect transition="in" filter="fade">
                                      <p:cBhvr>
                                        <p:cTn id="47" dur="500"/>
                                        <p:tgtEl>
                                          <p:spTgt spid="2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E715D-68A0-DF6D-2283-1CA91A1C4F4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3">
            <a:extLst>
              <a:ext uri="{FF2B5EF4-FFF2-40B4-BE49-F238E27FC236}">
                <a16:creationId xmlns:a16="http://schemas.microsoft.com/office/drawing/2014/main" id="{5C20FB2E-FD6F-6FCF-DCBB-F122A6F4A34B}"/>
              </a:ext>
            </a:extLst>
          </p:cNvPr>
          <p:cNvSpPr/>
          <p:nvPr/>
        </p:nvSpPr>
        <p:spPr>
          <a:xfrm>
            <a:off x="-10806" y="4572000"/>
            <a:ext cx="12202806" cy="2286000"/>
          </a:xfrm>
          <a:prstGeom prst="rect">
            <a:avLst/>
          </a:prstGeom>
          <a:solidFill>
            <a:srgbClr val="083A4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GB" b="1" spc="-100" dirty="0">
                <a:solidFill>
                  <a:srgbClr val="197C7D"/>
                </a:solidFill>
              </a:rPr>
              <a:t>Cooking appliances</a:t>
            </a:r>
            <a:endParaRPr lang="en-AU" b="1" spc="-100" dirty="0">
              <a:solidFill>
                <a:srgbClr val="197C7D"/>
              </a:solidFill>
            </a:endParaRPr>
          </a:p>
        </p:txBody>
      </p:sp>
      <p:sp>
        <p:nvSpPr>
          <p:cNvPr id="28" name="Content Placeholder 2">
            <a:extLst>
              <a:ext uri="{FF2B5EF4-FFF2-40B4-BE49-F238E27FC236}">
                <a16:creationId xmlns:a16="http://schemas.microsoft.com/office/drawing/2014/main" id="{8258042F-0CFD-9CEB-D2BB-FE1065BB8E32}"/>
              </a:ext>
            </a:extLst>
          </p:cNvPr>
          <p:cNvSpPr>
            <a:spLocks noGrp="1"/>
          </p:cNvSpPr>
          <p:nvPr>
            <p:ph idx="1"/>
          </p:nvPr>
        </p:nvSpPr>
        <p:spPr>
          <a:xfrm>
            <a:off x="544945" y="1238867"/>
            <a:ext cx="11009746" cy="3356303"/>
          </a:xfrm>
        </p:spPr>
        <p:txBody>
          <a:bodyPr wrap="square">
            <a:spAutoFit/>
          </a:bodyPr>
          <a:lstStyle/>
          <a:p>
            <a:pPr marL="0" indent="0">
              <a:buNone/>
            </a:pPr>
            <a:r>
              <a:rPr lang="en-AU" dirty="0">
                <a:solidFill>
                  <a:srgbClr val="083A42"/>
                </a:solidFill>
              </a:rPr>
              <a:t>Cooktop:</a:t>
            </a:r>
          </a:p>
          <a:p>
            <a:pPr lvl="1"/>
            <a:r>
              <a:rPr lang="en-AU" dirty="0">
                <a:solidFill>
                  <a:srgbClr val="083A42"/>
                </a:solidFill>
              </a:rPr>
              <a:t>Gas</a:t>
            </a:r>
          </a:p>
          <a:p>
            <a:pPr lvl="1"/>
            <a:r>
              <a:rPr lang="en-AU" dirty="0">
                <a:solidFill>
                  <a:srgbClr val="083A42"/>
                </a:solidFill>
              </a:rPr>
              <a:t>Electric</a:t>
            </a:r>
          </a:p>
          <a:p>
            <a:pPr lvl="1"/>
            <a:r>
              <a:rPr lang="en-AU" dirty="0">
                <a:solidFill>
                  <a:srgbClr val="083A42"/>
                </a:solidFill>
              </a:rPr>
              <a:t>Induction</a:t>
            </a:r>
          </a:p>
          <a:p>
            <a:pPr marL="0" indent="0">
              <a:buNone/>
            </a:pPr>
            <a:endParaRPr lang="en-AU" sz="1600" dirty="0">
              <a:solidFill>
                <a:srgbClr val="083A42"/>
              </a:solidFill>
            </a:endParaRPr>
          </a:p>
          <a:p>
            <a:pPr marL="0" indent="0">
              <a:buNone/>
            </a:pPr>
            <a:r>
              <a:rPr lang="en-AU" dirty="0">
                <a:solidFill>
                  <a:srgbClr val="083A42"/>
                </a:solidFill>
              </a:rPr>
              <a:t>Oven: </a:t>
            </a:r>
          </a:p>
          <a:p>
            <a:pPr lvl="1"/>
            <a:r>
              <a:rPr lang="en-AU" dirty="0">
                <a:solidFill>
                  <a:srgbClr val="083A42"/>
                </a:solidFill>
              </a:rPr>
              <a:t>Electric</a:t>
            </a:r>
          </a:p>
          <a:p>
            <a:pPr lvl="1"/>
            <a:r>
              <a:rPr lang="en-AU" dirty="0">
                <a:solidFill>
                  <a:srgbClr val="083A42"/>
                </a:solidFill>
              </a:rPr>
              <a:t>Gas</a:t>
            </a:r>
          </a:p>
        </p:txBody>
      </p:sp>
      <p:pic>
        <p:nvPicPr>
          <p:cNvPr id="5" name="Picture 4" descr="Modern home interior of kitchen open design to living room">
            <a:extLst>
              <a:ext uri="{FF2B5EF4-FFF2-40B4-BE49-F238E27FC236}">
                <a16:creationId xmlns:a16="http://schemas.microsoft.com/office/drawing/2014/main" id="{7222242D-6F99-5B01-8F95-5F79AAA772EA}"/>
              </a:ext>
            </a:extLst>
          </p:cNvPr>
          <p:cNvPicPr>
            <a:picLocks noChangeAspect="1"/>
          </p:cNvPicPr>
          <p:nvPr/>
        </p:nvPicPr>
        <p:blipFill rotWithShape="1">
          <a:blip r:embed="rId3"/>
          <a:srcRect l="51996" t="42779" r="1"/>
          <a:stretch/>
        </p:blipFill>
        <p:spPr>
          <a:xfrm>
            <a:off x="9477723" y="4572000"/>
            <a:ext cx="2714278" cy="2286000"/>
          </a:xfrm>
          <a:prstGeom prst="rect">
            <a:avLst/>
          </a:prstGeom>
        </p:spPr>
      </p:pic>
    </p:spTree>
    <p:extLst>
      <p:ext uri="{BB962C8B-B14F-4D97-AF65-F5344CB8AC3E}">
        <p14:creationId xmlns:p14="http://schemas.microsoft.com/office/powerpoint/2010/main" val="295334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fade">
                                      <p:cBhvr>
                                        <p:cTn id="12" dur="5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fade">
                                      <p:cBhvr>
                                        <p:cTn id="17" dur="500"/>
                                        <p:tgtEl>
                                          <p:spTgt spid="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xEl>
                                              <p:pRg st="3" end="3"/>
                                            </p:txEl>
                                          </p:spTgt>
                                        </p:tgtEl>
                                        <p:attrNameLst>
                                          <p:attrName>style.visibility</p:attrName>
                                        </p:attrNameLst>
                                      </p:cBhvr>
                                      <p:to>
                                        <p:strVal val="visible"/>
                                      </p:to>
                                    </p:set>
                                    <p:animEffect transition="in" filter="fade">
                                      <p:cBhvr>
                                        <p:cTn id="22" dur="500"/>
                                        <p:tgtEl>
                                          <p:spTgt spid="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xEl>
                                              <p:pRg st="5" end="5"/>
                                            </p:txEl>
                                          </p:spTgt>
                                        </p:tgtEl>
                                        <p:attrNameLst>
                                          <p:attrName>style.visibility</p:attrName>
                                        </p:attrNameLst>
                                      </p:cBhvr>
                                      <p:to>
                                        <p:strVal val="visible"/>
                                      </p:to>
                                    </p:set>
                                    <p:animEffect transition="in" filter="fade">
                                      <p:cBhvr>
                                        <p:cTn id="27" dur="500"/>
                                        <p:tgtEl>
                                          <p:spTgt spid="2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xEl>
                                              <p:pRg st="6" end="6"/>
                                            </p:txEl>
                                          </p:spTgt>
                                        </p:tgtEl>
                                        <p:attrNameLst>
                                          <p:attrName>style.visibility</p:attrName>
                                        </p:attrNameLst>
                                      </p:cBhvr>
                                      <p:to>
                                        <p:strVal val="visible"/>
                                      </p:to>
                                    </p:set>
                                    <p:animEffect transition="in" filter="fade">
                                      <p:cBhvr>
                                        <p:cTn id="32" dur="500"/>
                                        <p:tgtEl>
                                          <p:spTgt spid="2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xEl>
                                              <p:pRg st="7" end="7"/>
                                            </p:txEl>
                                          </p:spTgt>
                                        </p:tgtEl>
                                        <p:attrNameLst>
                                          <p:attrName>style.visibility</p:attrName>
                                        </p:attrNameLst>
                                      </p:cBhvr>
                                      <p:to>
                                        <p:strVal val="visible"/>
                                      </p:to>
                                    </p:set>
                                    <p:animEffect transition="in" filter="fade">
                                      <p:cBhvr>
                                        <p:cTn id="37" dur="500"/>
                                        <p:tgtEl>
                                          <p:spTgt spid="2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How to find energy efficiency information for appliances</a:t>
            </a:r>
          </a:p>
        </p:txBody>
      </p:sp>
      <p:sp>
        <p:nvSpPr>
          <p:cNvPr id="3" name="Text Placeholder 2"/>
          <p:cNvSpPr>
            <a:spLocks noGrp="1"/>
          </p:cNvSpPr>
          <p:nvPr>
            <p:ph type="body" idx="1"/>
          </p:nvPr>
        </p:nvSpPr>
        <p:spPr/>
        <p:txBody>
          <a:bodyPr/>
          <a:lstStyle/>
          <a:p>
            <a:endParaRPr lang="en-AU" dirty="0"/>
          </a:p>
        </p:txBody>
      </p:sp>
      <p:sp>
        <p:nvSpPr>
          <p:cNvPr id="4" name="Date Placeholder 3"/>
          <p:cNvSpPr>
            <a:spLocks noGrp="1"/>
          </p:cNvSpPr>
          <p:nvPr>
            <p:ph type="dt" sz="half" idx="10"/>
          </p:nvPr>
        </p:nvSpPr>
        <p:spPr/>
        <p:txBody>
          <a:bodyPr/>
          <a:lstStyle/>
          <a:p>
            <a:fld id="{022A7109-DFEA-4C1E-96A3-211DCB10368D}" type="datetime1">
              <a:rPr lang="en-AU" smtClean="0"/>
              <a:t>14/09/2023</a:t>
            </a:fld>
            <a:endParaRPr lang="en-AU"/>
          </a:p>
        </p:txBody>
      </p:sp>
      <p:sp>
        <p:nvSpPr>
          <p:cNvPr id="6" name="Slide Number Placeholder 5"/>
          <p:cNvSpPr>
            <a:spLocks noGrp="1"/>
          </p:cNvSpPr>
          <p:nvPr>
            <p:ph type="sldNum" sz="quarter" idx="12"/>
          </p:nvPr>
        </p:nvSpPr>
        <p:spPr/>
        <p:txBody>
          <a:bodyPr/>
          <a:lstStyle/>
          <a:p>
            <a:fld id="{23B38093-8BF8-4BF4-AC2A-E226E529FA62}" type="slidenum">
              <a:rPr lang="en-AU" smtClean="0"/>
              <a:t>34</a:t>
            </a:fld>
            <a:endParaRPr lang="en-AU"/>
          </a:p>
        </p:txBody>
      </p:sp>
      <p:pic>
        <p:nvPicPr>
          <p:cNvPr id="5" name="Picture 4">
            <a:extLst>
              <a:ext uri="{FF2B5EF4-FFF2-40B4-BE49-F238E27FC236}">
                <a16:creationId xmlns:a16="http://schemas.microsoft.com/office/drawing/2014/main" id="{8FB9F212-A335-29C7-7F63-146D1F4D4A8B}"/>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2242524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E715D-68A0-DF6D-2283-1CA91A1C4F4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GB" b="1" spc="-100" dirty="0">
                <a:solidFill>
                  <a:srgbClr val="197C7D"/>
                </a:solidFill>
              </a:rPr>
              <a:t>Appliance energy labels</a:t>
            </a:r>
            <a:endParaRPr lang="en-AU" b="1" spc="-100" dirty="0">
              <a:solidFill>
                <a:srgbClr val="197C7D"/>
              </a:solidFill>
            </a:endParaRPr>
          </a:p>
        </p:txBody>
      </p:sp>
      <p:sp>
        <p:nvSpPr>
          <p:cNvPr id="28" name="Content Placeholder 2">
            <a:extLst>
              <a:ext uri="{FF2B5EF4-FFF2-40B4-BE49-F238E27FC236}">
                <a16:creationId xmlns:a16="http://schemas.microsoft.com/office/drawing/2014/main" id="{8258042F-0CFD-9CEB-D2BB-FE1065BB8E32}"/>
              </a:ext>
            </a:extLst>
          </p:cNvPr>
          <p:cNvSpPr>
            <a:spLocks noGrp="1"/>
          </p:cNvSpPr>
          <p:nvPr>
            <p:ph idx="1"/>
          </p:nvPr>
        </p:nvSpPr>
        <p:spPr>
          <a:xfrm>
            <a:off x="544944" y="1238867"/>
            <a:ext cx="11009745" cy="1255728"/>
          </a:xfrm>
        </p:spPr>
        <p:txBody>
          <a:bodyPr wrap="square">
            <a:spAutoFit/>
          </a:bodyPr>
          <a:lstStyle/>
          <a:p>
            <a:pPr marL="0" indent="0">
              <a:buNone/>
            </a:pPr>
            <a:r>
              <a:rPr lang="en-GB" dirty="0">
                <a:solidFill>
                  <a:srgbClr val="083A42"/>
                </a:solidFill>
              </a:rPr>
              <a:t>The Energy Rating Label shows the </a:t>
            </a:r>
            <a:r>
              <a:rPr lang="en-GB" b="1" dirty="0">
                <a:solidFill>
                  <a:srgbClr val="083A42"/>
                </a:solidFill>
              </a:rPr>
              <a:t>energy efficiency </a:t>
            </a:r>
            <a:r>
              <a:rPr lang="en-GB" dirty="0">
                <a:solidFill>
                  <a:srgbClr val="083A42"/>
                </a:solidFill>
              </a:rPr>
              <a:t>and</a:t>
            </a:r>
            <a:br>
              <a:rPr lang="en-GB" dirty="0">
                <a:solidFill>
                  <a:srgbClr val="083A42"/>
                </a:solidFill>
              </a:rPr>
            </a:br>
            <a:r>
              <a:rPr lang="en-GB" b="1" dirty="0">
                <a:solidFill>
                  <a:srgbClr val="083A42"/>
                </a:solidFill>
              </a:rPr>
              <a:t>energy consumption </a:t>
            </a:r>
            <a:r>
              <a:rPr lang="en-GB" dirty="0">
                <a:solidFill>
                  <a:srgbClr val="083A42"/>
                </a:solidFill>
              </a:rPr>
              <a:t>of rated products allowing comparison of running costs over the life of the product.</a:t>
            </a:r>
          </a:p>
        </p:txBody>
      </p:sp>
    </p:spTree>
    <p:extLst>
      <p:ext uri="{BB962C8B-B14F-4D97-AF65-F5344CB8AC3E}">
        <p14:creationId xmlns:p14="http://schemas.microsoft.com/office/powerpoint/2010/main" val="2218573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ergy rating star labels">
            <a:extLst>
              <a:ext uri="{FF2B5EF4-FFF2-40B4-BE49-F238E27FC236}">
                <a16:creationId xmlns:a16="http://schemas.microsoft.com/office/drawing/2014/main" id="{4B5C4B62-E17F-0833-25D8-BCA4C58EE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3946" y="1066047"/>
            <a:ext cx="8284107" cy="45787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98E715D-68A0-DF6D-2283-1CA91A1C4F4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GB" b="1" spc="-100" dirty="0">
                <a:solidFill>
                  <a:srgbClr val="197C7D"/>
                </a:solidFill>
              </a:rPr>
              <a:t>Energy rated appliances</a:t>
            </a:r>
            <a:endParaRPr lang="en-AU" b="1" spc="-100" dirty="0">
              <a:solidFill>
                <a:srgbClr val="197C7D"/>
              </a:solidFill>
            </a:endParaRPr>
          </a:p>
        </p:txBody>
      </p:sp>
    </p:spTree>
    <p:extLst>
      <p:ext uri="{BB962C8B-B14F-4D97-AF65-F5344CB8AC3E}">
        <p14:creationId xmlns:p14="http://schemas.microsoft.com/office/powerpoint/2010/main" val="2217277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E715D-68A0-DF6D-2283-1CA91A1C4F4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2">
            <a:extLst>
              <a:ext uri="{FF2B5EF4-FFF2-40B4-BE49-F238E27FC236}">
                <a16:creationId xmlns:a16="http://schemas.microsoft.com/office/drawing/2014/main" id="{4B5C4B62-E17F-0833-25D8-BCA4C58EEB65}"/>
              </a:ext>
            </a:extLst>
          </p:cNvPr>
          <p:cNvPicPr>
            <a:picLocks noChangeAspect="1" noChangeArrowheads="1"/>
          </p:cNvPicPr>
          <p:nvPr/>
        </p:nvPicPr>
        <p:blipFill>
          <a:blip r:embed="rId3"/>
          <a:srcRect/>
          <a:stretch/>
        </p:blipFill>
        <p:spPr bwMode="auto">
          <a:xfrm>
            <a:off x="2927834" y="1066047"/>
            <a:ext cx="6336330" cy="4578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GB" b="1" spc="-100" dirty="0">
                <a:solidFill>
                  <a:srgbClr val="197C7D"/>
                </a:solidFill>
              </a:rPr>
              <a:t>Energy rated appliances</a:t>
            </a:r>
            <a:endParaRPr lang="en-AU" b="1" spc="-100" dirty="0">
              <a:solidFill>
                <a:srgbClr val="197C7D"/>
              </a:solidFill>
            </a:endParaRPr>
          </a:p>
        </p:txBody>
      </p:sp>
    </p:spTree>
    <p:extLst>
      <p:ext uri="{BB962C8B-B14F-4D97-AF65-F5344CB8AC3E}">
        <p14:creationId xmlns:p14="http://schemas.microsoft.com/office/powerpoint/2010/main" val="3520760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E715D-68A0-DF6D-2283-1CA91A1C4F4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2">
            <a:extLst>
              <a:ext uri="{FF2B5EF4-FFF2-40B4-BE49-F238E27FC236}">
                <a16:creationId xmlns:a16="http://schemas.microsoft.com/office/drawing/2014/main" id="{4B5C4B62-E17F-0833-25D8-BCA4C58EEB65}"/>
              </a:ext>
            </a:extLst>
          </p:cNvPr>
          <p:cNvPicPr>
            <a:picLocks noChangeAspect="1" noChangeArrowheads="1"/>
          </p:cNvPicPr>
          <p:nvPr/>
        </p:nvPicPr>
        <p:blipFill>
          <a:blip r:embed="rId3"/>
          <a:srcRect/>
          <a:stretch/>
        </p:blipFill>
        <p:spPr bwMode="auto">
          <a:xfrm>
            <a:off x="4088462" y="1066047"/>
            <a:ext cx="4015073" cy="4578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GB" b="1" spc="-100" dirty="0">
                <a:solidFill>
                  <a:srgbClr val="197C7D"/>
                </a:solidFill>
              </a:rPr>
              <a:t>Natural gas appliances</a:t>
            </a:r>
            <a:endParaRPr lang="en-AU" b="1" spc="-100" dirty="0">
              <a:solidFill>
                <a:srgbClr val="197C7D"/>
              </a:solidFill>
            </a:endParaRPr>
          </a:p>
        </p:txBody>
      </p:sp>
    </p:spTree>
    <p:extLst>
      <p:ext uri="{BB962C8B-B14F-4D97-AF65-F5344CB8AC3E}">
        <p14:creationId xmlns:p14="http://schemas.microsoft.com/office/powerpoint/2010/main" val="4015368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243FAD-0527-EC53-59CC-6A5C3659D130}"/>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543600" y="1238400"/>
            <a:ext cx="11006666" cy="5011461"/>
          </a:xfrm>
        </p:spPr>
        <p:txBody>
          <a:bodyPr>
            <a:normAutofit/>
          </a:bodyPr>
          <a:lstStyle/>
          <a:p>
            <a:r>
              <a:rPr lang="en-AU" dirty="0">
                <a:solidFill>
                  <a:srgbClr val="083A42"/>
                </a:solidFill>
              </a:rPr>
              <a:t>The Equipment Energy Efficiency (E3) Program helps improve the</a:t>
            </a:r>
            <a:br>
              <a:rPr lang="en-AU" dirty="0">
                <a:solidFill>
                  <a:srgbClr val="083A42"/>
                </a:solidFill>
              </a:rPr>
            </a:br>
            <a:r>
              <a:rPr lang="en-AU" dirty="0">
                <a:solidFill>
                  <a:srgbClr val="083A42"/>
                </a:solidFill>
              </a:rPr>
              <a:t>energy-efficiency of a range of appliances and equipment. </a:t>
            </a:r>
          </a:p>
          <a:p>
            <a:r>
              <a:rPr lang="en-AU" dirty="0">
                <a:solidFill>
                  <a:srgbClr val="083A42"/>
                </a:solidFill>
              </a:rPr>
              <a:t>By buying more efficient models, households and businesses can:</a:t>
            </a:r>
          </a:p>
          <a:p>
            <a:pPr lvl="1"/>
            <a:r>
              <a:rPr lang="en-AU" dirty="0">
                <a:solidFill>
                  <a:srgbClr val="083A42"/>
                </a:solidFill>
              </a:rPr>
              <a:t>consume less energy, </a:t>
            </a:r>
          </a:p>
          <a:p>
            <a:pPr lvl="1"/>
            <a:r>
              <a:rPr lang="en-AU" dirty="0">
                <a:solidFill>
                  <a:srgbClr val="083A42"/>
                </a:solidFill>
              </a:rPr>
              <a:t>save money on their energy bills, and </a:t>
            </a:r>
          </a:p>
          <a:p>
            <a:pPr lvl="1"/>
            <a:r>
              <a:rPr lang="en-AU" dirty="0">
                <a:solidFill>
                  <a:srgbClr val="083A42"/>
                </a:solidFill>
              </a:rPr>
              <a:t>help to reduce emissions.</a:t>
            </a:r>
          </a:p>
        </p:txBody>
      </p:sp>
      <p:sp>
        <p:nvSpPr>
          <p:cNvPr id="7" name="Title 1">
            <a:extLst>
              <a:ext uri="{FF2B5EF4-FFF2-40B4-BE49-F238E27FC236}">
                <a16:creationId xmlns:a16="http://schemas.microsoft.com/office/drawing/2014/main" id="{EBA62875-F758-7475-80A9-95EAD4D1B79E}"/>
              </a:ext>
            </a:extLst>
          </p:cNvPr>
          <p:cNvSpPr>
            <a:spLocks noGrp="1"/>
          </p:cNvSpPr>
          <p:nvPr>
            <p:ph type="title"/>
          </p:nvPr>
        </p:nvSpPr>
        <p:spPr>
          <a:xfrm>
            <a:off x="543600" y="365127"/>
            <a:ext cx="9610372" cy="797629"/>
          </a:xfrm>
        </p:spPr>
        <p:txBody>
          <a:bodyPr vert="horz" lIns="91440" tIns="45720" rIns="91440" bIns="45720" rtlCol="0" anchor="b" anchorCtr="0">
            <a:noAutofit/>
          </a:bodyPr>
          <a:lstStyle/>
          <a:p>
            <a:r>
              <a:rPr lang="en-AU" b="1" spc="-100" dirty="0">
                <a:solidFill>
                  <a:srgbClr val="197C7D"/>
                </a:solidFill>
              </a:rPr>
              <a:t>Energy rating</a:t>
            </a:r>
          </a:p>
        </p:txBody>
      </p:sp>
    </p:spTree>
    <p:extLst>
      <p:ext uri="{BB962C8B-B14F-4D97-AF65-F5344CB8AC3E}">
        <p14:creationId xmlns:p14="http://schemas.microsoft.com/office/powerpoint/2010/main" val="14920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23CEBAE-8327-10CC-E0D0-A1ACD43AE101}"/>
              </a:ext>
            </a:extLst>
          </p:cNvPr>
          <p:cNvSpPr>
            <a:spLocks noGrp="1"/>
          </p:cNvSpPr>
          <p:nvPr>
            <p:ph type="title"/>
          </p:nvPr>
        </p:nvSpPr>
        <p:spPr>
          <a:xfrm>
            <a:off x="543600" y="313834"/>
            <a:ext cx="10972800" cy="719837"/>
          </a:xfrm>
        </p:spPr>
        <p:txBody>
          <a:bodyPr vert="horz" lIns="91440" tIns="45720" rIns="91440" bIns="45720" rtlCol="0" anchor="b" anchorCtr="0">
            <a:noAutofit/>
          </a:bodyPr>
          <a:lstStyle/>
          <a:p>
            <a:r>
              <a:rPr lang="en-AU" b="1" spc="-100" dirty="0">
                <a:solidFill>
                  <a:srgbClr val="197C7D"/>
                </a:solidFill>
              </a:rPr>
              <a:t>Disclaimer</a:t>
            </a:r>
          </a:p>
        </p:txBody>
      </p:sp>
      <p:sp>
        <p:nvSpPr>
          <p:cNvPr id="9" name="Content Placeholder 2">
            <a:extLst>
              <a:ext uri="{FF2B5EF4-FFF2-40B4-BE49-F238E27FC236}">
                <a16:creationId xmlns:a16="http://schemas.microsoft.com/office/drawing/2014/main" id="{3BDD6721-53D5-406D-7F2A-4F40455AF6CB}"/>
              </a:ext>
            </a:extLst>
          </p:cNvPr>
          <p:cNvSpPr>
            <a:spLocks noGrp="1"/>
          </p:cNvSpPr>
          <p:nvPr>
            <p:ph idx="1"/>
          </p:nvPr>
        </p:nvSpPr>
        <p:spPr>
          <a:xfrm>
            <a:off x="543600" y="1238400"/>
            <a:ext cx="10972800" cy="5011461"/>
          </a:xfrm>
        </p:spPr>
        <p:txBody>
          <a:bodyPr>
            <a:normAutofit/>
          </a:bodyPr>
          <a:lstStyle/>
          <a:p>
            <a:pPr marL="0" indent="0">
              <a:buNone/>
            </a:pPr>
            <a:r>
              <a:rPr lang="en-AU" dirty="0">
                <a:solidFill>
                  <a:srgbClr val="083A42"/>
                </a:solidFill>
              </a:rPr>
              <a:t>This webinar DOES NOT cover any software or tool. Please speak with software developers to learn about the timings for the release of their Whole of Home product and for training in the use of that tool.</a:t>
            </a:r>
          </a:p>
          <a:p>
            <a:pPr marL="0" indent="0">
              <a:buNone/>
            </a:pPr>
            <a:endParaRPr lang="en-AU" dirty="0">
              <a:solidFill>
                <a:srgbClr val="083A42"/>
              </a:solidFill>
            </a:endParaRPr>
          </a:p>
          <a:p>
            <a:pPr marL="0" indent="0">
              <a:buNone/>
            </a:pPr>
            <a:endParaRPr lang="en-AU" dirty="0"/>
          </a:p>
        </p:txBody>
      </p:sp>
    </p:spTree>
    <p:extLst>
      <p:ext uri="{BB962C8B-B14F-4D97-AF65-F5344CB8AC3E}">
        <p14:creationId xmlns:p14="http://schemas.microsoft.com/office/powerpoint/2010/main" val="1495018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89933C-2FFA-D8B3-FD42-AE524B35286F}"/>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2152650" y="5840146"/>
            <a:ext cx="7886700" cy="652727"/>
          </a:xfrm>
        </p:spPr>
        <p:txBody>
          <a:bodyPr>
            <a:normAutofit/>
          </a:bodyPr>
          <a:lstStyle/>
          <a:p>
            <a:pPr marL="0" indent="0">
              <a:buNone/>
            </a:pPr>
            <a:r>
              <a:rPr lang="en-AU" sz="1400" dirty="0">
                <a:solidFill>
                  <a:srgbClr val="197C7D"/>
                </a:solidFill>
                <a:latin typeface="Calibri Light" panose="020F0302020204030204" pitchFamily="34" charset="0"/>
                <a:ea typeface="Calibri" panose="020F0502020204030204" pitchFamily="34" charset="0"/>
                <a:cs typeface="Calibri Light" panose="020F0302020204030204" pitchFamily="34" charset="0"/>
                <a:hlinkClick r:id="rId3"/>
              </a:rPr>
              <a:t>www.energy.gov.au/energy-rating</a:t>
            </a:r>
            <a:endParaRPr lang="en-AU" sz="1400" dirty="0">
              <a:solidFill>
                <a:srgbClr val="197C7D"/>
              </a:solidFill>
              <a:latin typeface="Calibri Light" panose="020F0302020204030204" pitchFamily="34" charset="0"/>
              <a:ea typeface="Calibri" panose="020F0502020204030204" pitchFamily="34" charset="0"/>
              <a:cs typeface="Calibri Light" panose="020F0302020204030204" pitchFamily="34" charset="0"/>
            </a:endParaRPr>
          </a:p>
          <a:p>
            <a:pPr marL="0" indent="0">
              <a:buNone/>
            </a:pPr>
            <a:r>
              <a:rPr lang="en-AU" sz="1400" dirty="0">
                <a:solidFill>
                  <a:srgbClr val="197C7D"/>
                </a:solidFill>
                <a:latin typeface="Calibri Light" panose="020F0302020204030204" pitchFamily="34" charset="0"/>
                <a:ea typeface="Calibri" panose="020F0502020204030204" pitchFamily="34" charset="0"/>
                <a:cs typeface="Calibri Light" panose="020F0302020204030204" pitchFamily="34" charset="0"/>
                <a:hlinkClick r:id="rId4"/>
              </a:rPr>
              <a:t>https://reg.energyrating.gov.au/comparator/product_types/</a:t>
            </a:r>
            <a:r>
              <a:rPr lang="en-AU" sz="1400" dirty="0">
                <a:solidFill>
                  <a:srgbClr val="197C7D"/>
                </a:solidFill>
                <a:latin typeface="Calibri Light" panose="020F0302020204030204" pitchFamily="34" charset="0"/>
                <a:ea typeface="Calibri" panose="020F0502020204030204" pitchFamily="34" charset="0"/>
                <a:cs typeface="Calibri Light" panose="020F0302020204030204" pitchFamily="34" charset="0"/>
              </a:rPr>
              <a:t> </a:t>
            </a:r>
          </a:p>
        </p:txBody>
      </p:sp>
      <p:pic>
        <p:nvPicPr>
          <p:cNvPr id="5" name="Picture 4" descr="Graphical user interface, website&#10;&#10;Description automatically generated">
            <a:extLst>
              <a:ext uri="{FF2B5EF4-FFF2-40B4-BE49-F238E27FC236}">
                <a16:creationId xmlns:a16="http://schemas.microsoft.com/office/drawing/2014/main" id="{A5354DA5-F111-9398-256F-6200720469AD}"/>
              </a:ext>
            </a:extLst>
          </p:cNvPr>
          <p:cNvPicPr>
            <a:picLocks noChangeAspect="1"/>
          </p:cNvPicPr>
          <p:nvPr/>
        </p:nvPicPr>
        <p:blipFill rotWithShape="1">
          <a:blip r:embed="rId5"/>
          <a:srcRect b="19535"/>
          <a:stretch/>
        </p:blipFill>
        <p:spPr>
          <a:xfrm>
            <a:off x="2217536" y="1196092"/>
            <a:ext cx="7756927" cy="4465815"/>
          </a:xfrm>
          <a:prstGeom prst="rect">
            <a:avLst/>
          </a:prstGeom>
        </p:spPr>
      </p:pic>
      <p:sp>
        <p:nvSpPr>
          <p:cNvPr id="9" name="Title 1">
            <a:extLst>
              <a:ext uri="{FF2B5EF4-FFF2-40B4-BE49-F238E27FC236}">
                <a16:creationId xmlns:a16="http://schemas.microsoft.com/office/drawing/2014/main" id="{3C58B517-9C9F-ABB3-0965-9E94C1B5340D}"/>
              </a:ext>
            </a:extLst>
          </p:cNvPr>
          <p:cNvSpPr>
            <a:spLocks noGrp="1"/>
          </p:cNvSpPr>
          <p:nvPr>
            <p:ph type="title"/>
          </p:nvPr>
        </p:nvSpPr>
        <p:spPr>
          <a:xfrm>
            <a:off x="544945" y="365127"/>
            <a:ext cx="11009746" cy="700922"/>
          </a:xfrm>
        </p:spPr>
        <p:txBody>
          <a:bodyPr/>
          <a:lstStyle/>
          <a:p>
            <a:r>
              <a:rPr lang="en-AU" b="1" spc="-100" dirty="0">
                <a:solidFill>
                  <a:srgbClr val="197C7D"/>
                </a:solidFill>
              </a:rPr>
              <a:t>Where to find Appliance Energy Rating</a:t>
            </a:r>
          </a:p>
        </p:txBody>
      </p:sp>
    </p:spTree>
    <p:extLst>
      <p:ext uri="{BB962C8B-B14F-4D97-AF65-F5344CB8AC3E}">
        <p14:creationId xmlns:p14="http://schemas.microsoft.com/office/powerpoint/2010/main" val="2891277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How a Whole of Home Assessment is conducted</a:t>
            </a:r>
          </a:p>
        </p:txBody>
      </p:sp>
      <p:sp>
        <p:nvSpPr>
          <p:cNvPr id="3" name="Text Placeholder 2"/>
          <p:cNvSpPr>
            <a:spLocks noGrp="1"/>
          </p:cNvSpPr>
          <p:nvPr>
            <p:ph type="body" idx="1"/>
          </p:nvPr>
        </p:nvSpPr>
        <p:spPr/>
        <p:txBody>
          <a:bodyPr/>
          <a:lstStyle/>
          <a:p>
            <a:endParaRPr lang="en-AU" dirty="0"/>
          </a:p>
        </p:txBody>
      </p:sp>
      <p:sp>
        <p:nvSpPr>
          <p:cNvPr id="4" name="Date Placeholder 3"/>
          <p:cNvSpPr>
            <a:spLocks noGrp="1"/>
          </p:cNvSpPr>
          <p:nvPr>
            <p:ph type="dt" sz="half" idx="10"/>
          </p:nvPr>
        </p:nvSpPr>
        <p:spPr/>
        <p:txBody>
          <a:bodyPr/>
          <a:lstStyle/>
          <a:p>
            <a:fld id="{022A7109-DFEA-4C1E-96A3-211DCB10368D}" type="datetime1">
              <a:rPr lang="en-AU" smtClean="0"/>
              <a:t>14/09/2023</a:t>
            </a:fld>
            <a:endParaRPr lang="en-AU"/>
          </a:p>
        </p:txBody>
      </p:sp>
      <p:sp>
        <p:nvSpPr>
          <p:cNvPr id="6" name="Slide Number Placeholder 5"/>
          <p:cNvSpPr>
            <a:spLocks noGrp="1"/>
          </p:cNvSpPr>
          <p:nvPr>
            <p:ph type="sldNum" sz="quarter" idx="12"/>
          </p:nvPr>
        </p:nvSpPr>
        <p:spPr/>
        <p:txBody>
          <a:bodyPr/>
          <a:lstStyle/>
          <a:p>
            <a:fld id="{23B38093-8BF8-4BF4-AC2A-E226E529FA62}" type="slidenum">
              <a:rPr lang="en-AU" smtClean="0"/>
              <a:t>41</a:t>
            </a:fld>
            <a:endParaRPr lang="en-AU"/>
          </a:p>
        </p:txBody>
      </p:sp>
      <p:pic>
        <p:nvPicPr>
          <p:cNvPr id="5" name="Picture 4">
            <a:extLst>
              <a:ext uri="{FF2B5EF4-FFF2-40B4-BE49-F238E27FC236}">
                <a16:creationId xmlns:a16="http://schemas.microsoft.com/office/drawing/2014/main" id="{4E774288-7710-2995-B992-BA7765AA00A4}"/>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2160742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94C6C0-0D71-61C3-4166-92D87175671B}"/>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541867" y="1238400"/>
            <a:ext cx="11119555" cy="5011461"/>
          </a:xfrm>
        </p:spPr>
        <p:txBody>
          <a:bodyPr>
            <a:normAutofit/>
          </a:bodyPr>
          <a:lstStyle/>
          <a:p>
            <a:r>
              <a:rPr lang="en-AU" dirty="0">
                <a:solidFill>
                  <a:srgbClr val="083A42"/>
                </a:solidFill>
              </a:rPr>
              <a:t>The </a:t>
            </a:r>
            <a:r>
              <a:rPr lang="en-AU" dirty="0" err="1">
                <a:solidFill>
                  <a:srgbClr val="083A42"/>
                </a:solidFill>
              </a:rPr>
              <a:t>NatHERS</a:t>
            </a:r>
            <a:r>
              <a:rPr lang="en-AU" dirty="0">
                <a:solidFill>
                  <a:srgbClr val="083A42"/>
                </a:solidFill>
              </a:rPr>
              <a:t> Whole of Home assessment builds on the existing </a:t>
            </a:r>
            <a:r>
              <a:rPr lang="en-AU" dirty="0" err="1">
                <a:solidFill>
                  <a:srgbClr val="083A42"/>
                </a:solidFill>
              </a:rPr>
              <a:t>NatHERS</a:t>
            </a:r>
            <a:r>
              <a:rPr lang="en-AU" dirty="0">
                <a:solidFill>
                  <a:srgbClr val="083A42"/>
                </a:solidFill>
              </a:rPr>
              <a:t> thermal assessment that is used to verify compliance with the energy efficiency performance requirements of the NCC.</a:t>
            </a:r>
          </a:p>
          <a:p>
            <a:r>
              <a:rPr lang="en-AU" dirty="0">
                <a:solidFill>
                  <a:srgbClr val="083A42"/>
                </a:solidFill>
              </a:rPr>
              <a:t>From 1 October 2023, there will be two energy efficiency performance requirements for residential buildings under the NCC: </a:t>
            </a:r>
          </a:p>
          <a:p>
            <a:pPr lvl="1"/>
            <a:r>
              <a:rPr lang="en-AU" dirty="0">
                <a:solidFill>
                  <a:srgbClr val="083A42"/>
                </a:solidFill>
              </a:rPr>
              <a:t>the thermal performance and,</a:t>
            </a:r>
          </a:p>
          <a:p>
            <a:pPr lvl="1"/>
            <a:r>
              <a:rPr lang="en-AU" dirty="0">
                <a:solidFill>
                  <a:srgbClr val="083A42"/>
                </a:solidFill>
              </a:rPr>
              <a:t>the energy usage performance.</a:t>
            </a:r>
          </a:p>
          <a:p>
            <a:r>
              <a:rPr lang="en-AU" dirty="0">
                <a:solidFill>
                  <a:srgbClr val="083A42"/>
                </a:solidFill>
              </a:rPr>
              <a:t>A </a:t>
            </a:r>
            <a:r>
              <a:rPr lang="en-AU" dirty="0" err="1">
                <a:solidFill>
                  <a:srgbClr val="083A42"/>
                </a:solidFill>
              </a:rPr>
              <a:t>NatHERS</a:t>
            </a:r>
            <a:r>
              <a:rPr lang="en-AU" dirty="0">
                <a:solidFill>
                  <a:srgbClr val="083A42"/>
                </a:solidFill>
              </a:rPr>
              <a:t> assessment will verify compliance with both of these requirements: </a:t>
            </a:r>
          </a:p>
          <a:p>
            <a:pPr lvl="1"/>
            <a:r>
              <a:rPr lang="en-AU" dirty="0">
                <a:solidFill>
                  <a:srgbClr val="083A42"/>
                </a:solidFill>
              </a:rPr>
              <a:t>The thermal assessment and star rating will address thermal performance. </a:t>
            </a:r>
          </a:p>
          <a:p>
            <a:pPr lvl="1"/>
            <a:r>
              <a:rPr lang="en-AU" dirty="0">
                <a:solidFill>
                  <a:srgbClr val="083A42"/>
                </a:solidFill>
              </a:rPr>
              <a:t>The Whole of Home performance rating will address energy usage.</a:t>
            </a:r>
          </a:p>
        </p:txBody>
      </p:sp>
      <p:sp>
        <p:nvSpPr>
          <p:cNvPr id="14" name="Title 1">
            <a:extLst>
              <a:ext uri="{FF2B5EF4-FFF2-40B4-BE49-F238E27FC236}">
                <a16:creationId xmlns:a16="http://schemas.microsoft.com/office/drawing/2014/main" id="{907ABE5B-2D27-B50F-D98F-46923E54589A}"/>
              </a:ext>
            </a:extLst>
          </p:cNvPr>
          <p:cNvSpPr>
            <a:spLocks noGrp="1"/>
          </p:cNvSpPr>
          <p:nvPr>
            <p:ph type="title"/>
          </p:nvPr>
        </p:nvSpPr>
        <p:spPr>
          <a:xfrm>
            <a:off x="544945" y="365127"/>
            <a:ext cx="11009746" cy="700922"/>
          </a:xfrm>
        </p:spPr>
        <p:txBody>
          <a:bodyPr/>
          <a:lstStyle/>
          <a:p>
            <a:r>
              <a:rPr lang="en-AU" b="1" spc="-100" dirty="0">
                <a:solidFill>
                  <a:srgbClr val="197C7D"/>
                </a:solidFill>
              </a:rPr>
              <a:t>NatHERS assessment</a:t>
            </a:r>
          </a:p>
        </p:txBody>
      </p:sp>
    </p:spTree>
    <p:extLst>
      <p:ext uri="{BB962C8B-B14F-4D97-AF65-F5344CB8AC3E}">
        <p14:creationId xmlns:p14="http://schemas.microsoft.com/office/powerpoint/2010/main" val="323254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C86F3D6-88CD-E038-4FF9-24830434231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543600" y="1238400"/>
            <a:ext cx="10995378" cy="5011461"/>
          </a:xfrm>
        </p:spPr>
        <p:txBody>
          <a:bodyPr>
            <a:normAutofit/>
          </a:bodyPr>
          <a:lstStyle/>
          <a:p>
            <a:pPr marL="0" indent="0">
              <a:buNone/>
            </a:pPr>
            <a:r>
              <a:rPr lang="en-AU" dirty="0">
                <a:solidFill>
                  <a:srgbClr val="083A42"/>
                </a:solidFill>
              </a:rPr>
              <a:t>There are other options for demonstrating compliance with the NCC energy efficiency provisions: </a:t>
            </a:r>
          </a:p>
          <a:p>
            <a:r>
              <a:rPr lang="en-AU" dirty="0">
                <a:solidFill>
                  <a:srgbClr val="083A42"/>
                </a:solidFill>
              </a:rPr>
              <a:t>an elemental method is also available in the NCC</a:t>
            </a:r>
          </a:p>
          <a:p>
            <a:r>
              <a:rPr lang="en-AU" dirty="0">
                <a:solidFill>
                  <a:srgbClr val="083A42"/>
                </a:solidFill>
              </a:rPr>
              <a:t>In New South Wales, the BASIX tool is used in place of the NatHERS Whole of Home</a:t>
            </a:r>
            <a:endParaRPr lang="en-AU" dirty="0"/>
          </a:p>
        </p:txBody>
      </p:sp>
      <p:pic>
        <p:nvPicPr>
          <p:cNvPr id="4" name="Picture 3">
            <a:extLst>
              <a:ext uri="{FF2B5EF4-FFF2-40B4-BE49-F238E27FC236}">
                <a16:creationId xmlns:a16="http://schemas.microsoft.com/office/drawing/2014/main" id="{ED042E96-CDEC-2E0D-F012-1A3BDAD0B1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16081" y="3797574"/>
            <a:ext cx="4320479" cy="1548851"/>
          </a:xfrm>
          <a:prstGeom prst="rect">
            <a:avLst/>
          </a:prstGeom>
        </p:spPr>
      </p:pic>
      <p:sp>
        <p:nvSpPr>
          <p:cNvPr id="12" name="Title 1">
            <a:extLst>
              <a:ext uri="{FF2B5EF4-FFF2-40B4-BE49-F238E27FC236}">
                <a16:creationId xmlns:a16="http://schemas.microsoft.com/office/drawing/2014/main" id="{4634713E-6A01-4080-9D2B-E9E6890B89D6}"/>
              </a:ext>
            </a:extLst>
          </p:cNvPr>
          <p:cNvSpPr txBox="1">
            <a:spLocks/>
          </p:cNvSpPr>
          <p:nvPr/>
        </p:nvSpPr>
        <p:spPr>
          <a:xfrm>
            <a:off x="544945" y="365127"/>
            <a:ext cx="11009746" cy="700922"/>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AU" b="1" spc="-100" dirty="0">
                <a:solidFill>
                  <a:srgbClr val="197C7D"/>
                </a:solidFill>
              </a:rPr>
              <a:t>Other options</a:t>
            </a:r>
          </a:p>
        </p:txBody>
      </p:sp>
      <p:pic>
        <p:nvPicPr>
          <p:cNvPr id="5124" name="Picture 4">
            <a:extLst>
              <a:ext uri="{FF2B5EF4-FFF2-40B4-BE49-F238E27FC236}">
                <a16:creationId xmlns:a16="http://schemas.microsoft.com/office/drawing/2014/main" id="{DED2FC45-DB93-2527-2F1F-5DB84718BA5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440" y="3726123"/>
            <a:ext cx="4320481" cy="1722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55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B6D35-9E4E-EF3C-DC47-2944178C50A9}"/>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4" name="Diagram 3">
            <a:extLst>
              <a:ext uri="{FF2B5EF4-FFF2-40B4-BE49-F238E27FC236}">
                <a16:creationId xmlns:a16="http://schemas.microsoft.com/office/drawing/2014/main" id="{4017A6CF-657C-63C3-B275-C9666BFCA366}"/>
              </a:ext>
            </a:extLst>
          </p:cNvPr>
          <p:cNvGraphicFramePr/>
          <p:nvPr>
            <p:extLst>
              <p:ext uri="{D42A27DB-BD31-4B8C-83A1-F6EECF244321}">
                <p14:modId xmlns:p14="http://schemas.microsoft.com/office/powerpoint/2010/main" val="3755299323"/>
              </p:ext>
            </p:extLst>
          </p:nvPr>
        </p:nvGraphicFramePr>
        <p:xfrm>
          <a:off x="2072640" y="1225380"/>
          <a:ext cx="8266176" cy="5422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E94A8F37-87C4-12E1-A18C-F94CC96D2C24}"/>
              </a:ext>
            </a:extLst>
          </p:cNvPr>
          <p:cNvSpPr>
            <a:spLocks noGrp="1"/>
          </p:cNvSpPr>
          <p:nvPr>
            <p:ph type="title"/>
          </p:nvPr>
        </p:nvSpPr>
        <p:spPr>
          <a:xfrm>
            <a:off x="544945" y="365127"/>
            <a:ext cx="11009746" cy="700922"/>
          </a:xfrm>
        </p:spPr>
        <p:txBody>
          <a:bodyPr/>
          <a:lstStyle/>
          <a:p>
            <a:r>
              <a:rPr lang="en-AU" b="1" spc="-100" dirty="0">
                <a:solidFill>
                  <a:srgbClr val="197C7D"/>
                </a:solidFill>
              </a:rPr>
              <a:t>The assessment process</a:t>
            </a:r>
          </a:p>
        </p:txBody>
      </p:sp>
    </p:spTree>
    <p:extLst>
      <p:ext uri="{BB962C8B-B14F-4D97-AF65-F5344CB8AC3E}">
        <p14:creationId xmlns:p14="http://schemas.microsoft.com/office/powerpoint/2010/main" val="2929251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54120C-C5FE-D52B-497B-83F4A00084DD}"/>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4" name="Diagram 3">
            <a:extLst>
              <a:ext uri="{FF2B5EF4-FFF2-40B4-BE49-F238E27FC236}">
                <a16:creationId xmlns:a16="http://schemas.microsoft.com/office/drawing/2014/main" id="{4017A6CF-657C-63C3-B275-C9666BFCA366}"/>
              </a:ext>
            </a:extLst>
          </p:cNvPr>
          <p:cNvGraphicFramePr/>
          <p:nvPr>
            <p:extLst>
              <p:ext uri="{D42A27DB-BD31-4B8C-83A1-F6EECF244321}">
                <p14:modId xmlns:p14="http://schemas.microsoft.com/office/powerpoint/2010/main" val="4152686487"/>
              </p:ext>
            </p:extLst>
          </p:nvPr>
        </p:nvGraphicFramePr>
        <p:xfrm>
          <a:off x="2072640" y="1225380"/>
          <a:ext cx="8266176" cy="5422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4D5CEDD6-F8F8-3CCF-57C4-5323F0040FF8}"/>
              </a:ext>
            </a:extLst>
          </p:cNvPr>
          <p:cNvSpPr txBox="1">
            <a:spLocks/>
          </p:cNvSpPr>
          <p:nvPr/>
        </p:nvSpPr>
        <p:spPr>
          <a:xfrm>
            <a:off x="544945" y="365127"/>
            <a:ext cx="11009746" cy="700922"/>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AU" b="1" spc="-100" dirty="0">
                <a:solidFill>
                  <a:srgbClr val="197C7D"/>
                </a:solidFill>
              </a:rPr>
              <a:t>The assessment process </a:t>
            </a:r>
            <a:r>
              <a:rPr lang="en-AU" spc="-100" dirty="0">
                <a:solidFill>
                  <a:srgbClr val="197C7D"/>
                </a:solidFill>
              </a:rPr>
              <a:t>continued</a:t>
            </a:r>
          </a:p>
        </p:txBody>
      </p:sp>
    </p:spTree>
    <p:extLst>
      <p:ext uri="{BB962C8B-B14F-4D97-AF65-F5344CB8AC3E}">
        <p14:creationId xmlns:p14="http://schemas.microsoft.com/office/powerpoint/2010/main" val="4255362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Whole of Home Certificate</a:t>
            </a:r>
          </a:p>
        </p:txBody>
      </p:sp>
      <p:sp>
        <p:nvSpPr>
          <p:cNvPr id="3" name="Text Placeholder 2"/>
          <p:cNvSpPr>
            <a:spLocks noGrp="1"/>
          </p:cNvSpPr>
          <p:nvPr>
            <p:ph type="body" idx="1"/>
          </p:nvPr>
        </p:nvSpPr>
        <p:spPr/>
        <p:txBody>
          <a:bodyPr/>
          <a:lstStyle/>
          <a:p>
            <a:endParaRPr lang="en-AU" dirty="0"/>
          </a:p>
        </p:txBody>
      </p:sp>
      <p:sp>
        <p:nvSpPr>
          <p:cNvPr id="4" name="Date Placeholder 3"/>
          <p:cNvSpPr>
            <a:spLocks noGrp="1"/>
          </p:cNvSpPr>
          <p:nvPr>
            <p:ph type="dt" sz="half" idx="10"/>
          </p:nvPr>
        </p:nvSpPr>
        <p:spPr/>
        <p:txBody>
          <a:bodyPr/>
          <a:lstStyle/>
          <a:p>
            <a:fld id="{022A7109-DFEA-4C1E-96A3-211DCB10368D}" type="datetime1">
              <a:rPr lang="en-AU" smtClean="0"/>
              <a:t>14/09/2023</a:t>
            </a:fld>
            <a:endParaRPr lang="en-AU"/>
          </a:p>
        </p:txBody>
      </p:sp>
      <p:sp>
        <p:nvSpPr>
          <p:cNvPr id="6" name="Slide Number Placeholder 5"/>
          <p:cNvSpPr>
            <a:spLocks noGrp="1"/>
          </p:cNvSpPr>
          <p:nvPr>
            <p:ph type="sldNum" sz="quarter" idx="12"/>
          </p:nvPr>
        </p:nvSpPr>
        <p:spPr/>
        <p:txBody>
          <a:bodyPr/>
          <a:lstStyle/>
          <a:p>
            <a:fld id="{23B38093-8BF8-4BF4-AC2A-E226E529FA62}" type="slidenum">
              <a:rPr lang="en-AU" smtClean="0"/>
              <a:t>46</a:t>
            </a:fld>
            <a:endParaRPr lang="en-AU"/>
          </a:p>
        </p:txBody>
      </p:sp>
      <p:pic>
        <p:nvPicPr>
          <p:cNvPr id="5" name="Picture 4">
            <a:extLst>
              <a:ext uri="{FF2B5EF4-FFF2-40B4-BE49-F238E27FC236}">
                <a16:creationId xmlns:a16="http://schemas.microsoft.com/office/drawing/2014/main" id="{019EB824-4003-1BDC-F127-962963CE0B3D}"/>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2395316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ext&#10;&#10;Description automatically generated">
            <a:extLst>
              <a:ext uri="{FF2B5EF4-FFF2-40B4-BE49-F238E27FC236}">
                <a16:creationId xmlns:a16="http://schemas.microsoft.com/office/drawing/2014/main" id="{3B3D86C3-8B9C-7824-FFCF-A625BA46D078}"/>
              </a:ext>
            </a:extLst>
          </p:cNvPr>
          <p:cNvPicPr>
            <a:picLocks noGrp="1" noChangeAspect="1"/>
          </p:cNvPicPr>
          <p:nvPr>
            <p:ph sz="half" idx="2"/>
          </p:nvPr>
        </p:nvPicPr>
        <p:blipFill rotWithShape="1">
          <a:blip r:embed="rId3"/>
          <a:srcRect t="4356" b="931"/>
          <a:stretch/>
        </p:blipFill>
        <p:spPr>
          <a:xfrm>
            <a:off x="2508948" y="35399"/>
            <a:ext cx="8835556" cy="6694690"/>
          </a:xfrm>
        </p:spPr>
      </p:pic>
    </p:spTree>
    <p:extLst>
      <p:ext uri="{BB962C8B-B14F-4D97-AF65-F5344CB8AC3E}">
        <p14:creationId xmlns:p14="http://schemas.microsoft.com/office/powerpoint/2010/main" val="1801258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A9D13C-4852-E9A6-C671-1DD5DFFA8214}"/>
              </a:ext>
            </a:extLst>
          </p:cNvPr>
          <p:cNvPicPr>
            <a:picLocks noChangeAspect="1"/>
          </p:cNvPicPr>
          <p:nvPr/>
        </p:nvPicPr>
        <p:blipFill>
          <a:blip r:embed="rId3"/>
          <a:stretch>
            <a:fillRect/>
          </a:stretch>
        </p:blipFill>
        <p:spPr>
          <a:xfrm rot="-180000">
            <a:off x="4031021" y="506793"/>
            <a:ext cx="4129960" cy="5844414"/>
          </a:xfrm>
          <a:prstGeom prst="rect">
            <a:avLst/>
          </a:prstGeom>
        </p:spPr>
      </p:pic>
      <p:sp>
        <p:nvSpPr>
          <p:cNvPr id="6" name="Right Arrow 5">
            <a:extLst>
              <a:ext uri="{FF2B5EF4-FFF2-40B4-BE49-F238E27FC236}">
                <a16:creationId xmlns:a16="http://schemas.microsoft.com/office/drawing/2014/main" id="{E05465E5-FC49-2BD2-431E-7E5CCD32BD89}"/>
              </a:ext>
            </a:extLst>
          </p:cNvPr>
          <p:cNvSpPr/>
          <p:nvPr/>
        </p:nvSpPr>
        <p:spPr>
          <a:xfrm rot="10800000">
            <a:off x="7824192" y="3117715"/>
            <a:ext cx="4367808" cy="622570"/>
          </a:xfrm>
          <a:prstGeom prst="rightArrow">
            <a:avLst>
              <a:gd name="adj1" fmla="val 100000"/>
              <a:gd name="adj2" fmla="val 50000"/>
            </a:avLst>
          </a:prstGeom>
          <a:solidFill>
            <a:srgbClr val="197C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0000"/>
              </a:highlight>
            </a:endParaRPr>
          </a:p>
        </p:txBody>
      </p:sp>
      <p:sp>
        <p:nvSpPr>
          <p:cNvPr id="9" name="Right Arrow 5">
            <a:extLst>
              <a:ext uri="{FF2B5EF4-FFF2-40B4-BE49-F238E27FC236}">
                <a16:creationId xmlns:a16="http://schemas.microsoft.com/office/drawing/2014/main" id="{FC9450CC-269D-5663-A46C-FC4570D5CA49}"/>
              </a:ext>
            </a:extLst>
          </p:cNvPr>
          <p:cNvSpPr/>
          <p:nvPr/>
        </p:nvSpPr>
        <p:spPr>
          <a:xfrm rot="10800000">
            <a:off x="7968209" y="4425583"/>
            <a:ext cx="4223791" cy="622570"/>
          </a:xfrm>
          <a:prstGeom prst="rightArrow">
            <a:avLst>
              <a:gd name="adj1" fmla="val 100000"/>
              <a:gd name="adj2" fmla="val 50000"/>
            </a:avLst>
          </a:prstGeom>
          <a:solidFill>
            <a:srgbClr val="197C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0000"/>
              </a:highlight>
            </a:endParaRPr>
          </a:p>
        </p:txBody>
      </p:sp>
    </p:spTree>
    <p:extLst>
      <p:ext uri="{BB962C8B-B14F-4D97-AF65-F5344CB8AC3E}">
        <p14:creationId xmlns:p14="http://schemas.microsoft.com/office/powerpoint/2010/main" val="25330192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4C76A1-81F3-95E2-1C15-48C7593AD167}"/>
              </a:ext>
            </a:extLst>
          </p:cNvPr>
          <p:cNvPicPr>
            <a:picLocks/>
          </p:cNvPicPr>
          <p:nvPr/>
        </p:nvPicPr>
        <p:blipFill>
          <a:blip r:embed="rId3"/>
          <a:stretch>
            <a:fillRect/>
          </a:stretch>
        </p:blipFill>
        <p:spPr>
          <a:xfrm rot="-180000">
            <a:off x="4036949" y="507600"/>
            <a:ext cx="4129200" cy="5842800"/>
          </a:xfrm>
          <a:prstGeom prst="rect">
            <a:avLst/>
          </a:prstGeom>
        </p:spPr>
      </p:pic>
      <p:sp>
        <p:nvSpPr>
          <p:cNvPr id="3" name="Right Arrow 5">
            <a:extLst>
              <a:ext uri="{FF2B5EF4-FFF2-40B4-BE49-F238E27FC236}">
                <a16:creationId xmlns:a16="http://schemas.microsoft.com/office/drawing/2014/main" id="{CECA182C-EF7D-12CA-A2D6-BE02B14C2943}"/>
              </a:ext>
            </a:extLst>
          </p:cNvPr>
          <p:cNvSpPr/>
          <p:nvPr/>
        </p:nvSpPr>
        <p:spPr>
          <a:xfrm rot="10800000">
            <a:off x="7464152" y="2454650"/>
            <a:ext cx="4727848" cy="622570"/>
          </a:xfrm>
          <a:prstGeom prst="rightArrow">
            <a:avLst>
              <a:gd name="adj1" fmla="val 100000"/>
              <a:gd name="adj2" fmla="val 50000"/>
            </a:avLst>
          </a:prstGeom>
          <a:solidFill>
            <a:srgbClr val="197C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0000"/>
              </a:highlight>
            </a:endParaRPr>
          </a:p>
        </p:txBody>
      </p:sp>
    </p:spTree>
    <p:extLst>
      <p:ext uri="{BB962C8B-B14F-4D97-AF65-F5344CB8AC3E}">
        <p14:creationId xmlns:p14="http://schemas.microsoft.com/office/powerpoint/2010/main" val="4230476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Overview of </a:t>
            </a:r>
            <a:r>
              <a:rPr lang="en-AU" dirty="0" err="1"/>
              <a:t>NatHERS</a:t>
            </a:r>
            <a:r>
              <a:rPr lang="en-AU" dirty="0"/>
              <a:t> Whole of Home</a:t>
            </a:r>
          </a:p>
        </p:txBody>
      </p:sp>
      <p:sp>
        <p:nvSpPr>
          <p:cNvPr id="4" name="Date Placeholder 3"/>
          <p:cNvSpPr>
            <a:spLocks noGrp="1"/>
          </p:cNvSpPr>
          <p:nvPr>
            <p:ph type="dt" sz="half" idx="10"/>
          </p:nvPr>
        </p:nvSpPr>
        <p:spPr/>
        <p:txBody>
          <a:bodyPr/>
          <a:lstStyle/>
          <a:p>
            <a:fld id="{022A7109-DFEA-4C1E-96A3-211DCB10368D}" type="datetime1">
              <a:rPr lang="en-AU" smtClean="0"/>
              <a:t>14/09/2023</a:t>
            </a:fld>
            <a:endParaRPr lang="en-AU"/>
          </a:p>
        </p:txBody>
      </p:sp>
      <p:sp>
        <p:nvSpPr>
          <p:cNvPr id="6" name="Slide Number Placeholder 5"/>
          <p:cNvSpPr>
            <a:spLocks noGrp="1"/>
          </p:cNvSpPr>
          <p:nvPr>
            <p:ph type="sldNum" sz="quarter" idx="12"/>
          </p:nvPr>
        </p:nvSpPr>
        <p:spPr/>
        <p:txBody>
          <a:bodyPr/>
          <a:lstStyle/>
          <a:p>
            <a:fld id="{23B38093-8BF8-4BF4-AC2A-E226E529FA62}" type="slidenum">
              <a:rPr lang="en-AU" smtClean="0"/>
              <a:t>5</a:t>
            </a:fld>
            <a:endParaRPr lang="en-AU"/>
          </a:p>
        </p:txBody>
      </p:sp>
      <p:pic>
        <p:nvPicPr>
          <p:cNvPr id="5" name="Picture 4">
            <a:extLst>
              <a:ext uri="{FF2B5EF4-FFF2-40B4-BE49-F238E27FC236}">
                <a16:creationId xmlns:a16="http://schemas.microsoft.com/office/drawing/2014/main" id="{4511A921-D569-00B5-6D0B-F976BC9003A5}"/>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39649581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A8EEF720-70F4-95AE-579F-3BACE45D3609}"/>
              </a:ext>
            </a:extLst>
          </p:cNvPr>
          <p:cNvPicPr>
            <a:picLocks noChangeAspect="1"/>
          </p:cNvPicPr>
          <p:nvPr/>
        </p:nvPicPr>
        <p:blipFill>
          <a:blip r:embed="rId3"/>
          <a:stretch>
            <a:fillRect/>
          </a:stretch>
        </p:blipFill>
        <p:spPr>
          <a:xfrm rot="-180000">
            <a:off x="4030152" y="507600"/>
            <a:ext cx="4131695" cy="5842800"/>
          </a:xfrm>
          <a:prstGeom prst="rect">
            <a:avLst/>
          </a:prstGeom>
        </p:spPr>
      </p:pic>
      <p:sp>
        <p:nvSpPr>
          <p:cNvPr id="3" name="Right Arrow 5">
            <a:extLst>
              <a:ext uri="{FF2B5EF4-FFF2-40B4-BE49-F238E27FC236}">
                <a16:creationId xmlns:a16="http://schemas.microsoft.com/office/drawing/2014/main" id="{A3C48D41-0677-83F2-EA97-A51BAB9A5060}"/>
              </a:ext>
            </a:extLst>
          </p:cNvPr>
          <p:cNvSpPr/>
          <p:nvPr/>
        </p:nvSpPr>
        <p:spPr>
          <a:xfrm rot="10800000">
            <a:off x="7896200" y="3117715"/>
            <a:ext cx="4295800" cy="622570"/>
          </a:xfrm>
          <a:prstGeom prst="rightArrow">
            <a:avLst>
              <a:gd name="adj1" fmla="val 100000"/>
              <a:gd name="adj2" fmla="val 50000"/>
            </a:avLst>
          </a:prstGeom>
          <a:solidFill>
            <a:srgbClr val="197C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0000"/>
              </a:highlight>
            </a:endParaRPr>
          </a:p>
        </p:txBody>
      </p:sp>
      <p:sp>
        <p:nvSpPr>
          <p:cNvPr id="5" name="Rectangle 4">
            <a:extLst>
              <a:ext uri="{FF2B5EF4-FFF2-40B4-BE49-F238E27FC236}">
                <a16:creationId xmlns:a16="http://schemas.microsoft.com/office/drawing/2014/main" id="{050AAB60-C3CF-9FF2-B948-6418B05F7836}"/>
              </a:ext>
            </a:extLst>
          </p:cNvPr>
          <p:cNvSpPr/>
          <p:nvPr/>
        </p:nvSpPr>
        <p:spPr>
          <a:xfrm rot="-180000">
            <a:off x="6333322" y="848577"/>
            <a:ext cx="1427791" cy="851307"/>
          </a:xfrm>
          <a:prstGeom prst="rect">
            <a:avLst/>
          </a:prstGeom>
          <a:noFill/>
          <a:ln w="76200">
            <a:solidFill>
              <a:srgbClr val="C00000">
                <a:alpha val="75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828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a:extLst>
              <a:ext uri="{FF2B5EF4-FFF2-40B4-BE49-F238E27FC236}">
                <a16:creationId xmlns:a16="http://schemas.microsoft.com/office/drawing/2014/main" id="{2B83392A-513C-467B-0302-885B7D2E363F}"/>
              </a:ext>
            </a:extLst>
          </p:cNvPr>
          <p:cNvPicPr>
            <a:picLocks noChangeAspect="1"/>
          </p:cNvPicPr>
          <p:nvPr/>
        </p:nvPicPr>
        <p:blipFill>
          <a:blip r:embed="rId3"/>
          <a:stretch>
            <a:fillRect/>
          </a:stretch>
        </p:blipFill>
        <p:spPr>
          <a:xfrm rot="-180000">
            <a:off x="4041931" y="507600"/>
            <a:ext cx="4108138" cy="5842800"/>
          </a:xfrm>
          <a:prstGeom prst="rect">
            <a:avLst/>
          </a:prstGeom>
        </p:spPr>
      </p:pic>
      <p:sp>
        <p:nvSpPr>
          <p:cNvPr id="2" name="Right Arrow 5">
            <a:extLst>
              <a:ext uri="{FF2B5EF4-FFF2-40B4-BE49-F238E27FC236}">
                <a16:creationId xmlns:a16="http://schemas.microsoft.com/office/drawing/2014/main" id="{F4C1DE70-BDB7-7CF3-8B14-3BBB6749CA49}"/>
              </a:ext>
            </a:extLst>
          </p:cNvPr>
          <p:cNvSpPr/>
          <p:nvPr/>
        </p:nvSpPr>
        <p:spPr>
          <a:xfrm rot="10800000">
            <a:off x="7896200" y="3117715"/>
            <a:ext cx="4295800" cy="622570"/>
          </a:xfrm>
          <a:prstGeom prst="rightArrow">
            <a:avLst>
              <a:gd name="adj1" fmla="val 100000"/>
              <a:gd name="adj2" fmla="val 50000"/>
            </a:avLst>
          </a:prstGeom>
          <a:solidFill>
            <a:srgbClr val="197C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0000"/>
              </a:highlight>
            </a:endParaRPr>
          </a:p>
        </p:txBody>
      </p:sp>
      <p:sp>
        <p:nvSpPr>
          <p:cNvPr id="3" name="Rectangle 2">
            <a:extLst>
              <a:ext uri="{FF2B5EF4-FFF2-40B4-BE49-F238E27FC236}">
                <a16:creationId xmlns:a16="http://schemas.microsoft.com/office/drawing/2014/main" id="{C2EE1720-8DB6-A47D-593E-DB8A277B964C}"/>
              </a:ext>
            </a:extLst>
          </p:cNvPr>
          <p:cNvSpPr/>
          <p:nvPr/>
        </p:nvSpPr>
        <p:spPr>
          <a:xfrm rot="-180000">
            <a:off x="4170588" y="1412867"/>
            <a:ext cx="720000" cy="216000"/>
          </a:xfrm>
          <a:prstGeom prst="rect">
            <a:avLst/>
          </a:prstGeom>
          <a:noFill/>
          <a:ln w="76200">
            <a:solidFill>
              <a:srgbClr val="C00000">
                <a:alpha val="75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67044CE-2681-3F02-68B0-BC2204BEDAAC}"/>
              </a:ext>
            </a:extLst>
          </p:cNvPr>
          <p:cNvSpPr/>
          <p:nvPr/>
        </p:nvSpPr>
        <p:spPr>
          <a:xfrm rot="-180000">
            <a:off x="4242407" y="2699925"/>
            <a:ext cx="720000" cy="216000"/>
          </a:xfrm>
          <a:prstGeom prst="rect">
            <a:avLst/>
          </a:prstGeom>
          <a:noFill/>
          <a:ln w="76200">
            <a:solidFill>
              <a:srgbClr val="C00000">
                <a:alpha val="75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E1A5A072-618E-DEF9-E91E-247B037123C0}"/>
              </a:ext>
            </a:extLst>
          </p:cNvPr>
          <p:cNvSpPr/>
          <p:nvPr/>
        </p:nvSpPr>
        <p:spPr>
          <a:xfrm rot="-180000">
            <a:off x="4308040" y="3966959"/>
            <a:ext cx="720000" cy="216000"/>
          </a:xfrm>
          <a:prstGeom prst="rect">
            <a:avLst/>
          </a:prstGeom>
          <a:noFill/>
          <a:ln w="76200">
            <a:solidFill>
              <a:srgbClr val="C00000">
                <a:alpha val="75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5D768F23-A9BB-45C4-B790-FAC149199D93}"/>
              </a:ext>
            </a:extLst>
          </p:cNvPr>
          <p:cNvSpPr/>
          <p:nvPr/>
        </p:nvSpPr>
        <p:spPr>
          <a:xfrm rot="-180000">
            <a:off x="4353648" y="4793478"/>
            <a:ext cx="720000" cy="216000"/>
          </a:xfrm>
          <a:prstGeom prst="rect">
            <a:avLst/>
          </a:prstGeom>
          <a:noFill/>
          <a:ln w="76200">
            <a:solidFill>
              <a:srgbClr val="C00000">
                <a:alpha val="75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4904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should I use PowerPoint for?</a:t>
            </a:r>
          </a:p>
        </p:txBody>
      </p:sp>
      <p:pic>
        <p:nvPicPr>
          <p:cNvPr id="8" name="Picture 7">
            <a:extLst>
              <a:ext uri="{FF2B5EF4-FFF2-40B4-BE49-F238E27FC236}">
                <a16:creationId xmlns:a16="http://schemas.microsoft.com/office/drawing/2014/main" id="{E11B3A6A-A1FE-A71B-7401-9BF51780B6E1}"/>
              </a:ext>
            </a:extLst>
          </p:cNvPr>
          <p:cNvPicPr>
            <a:picLocks noChangeAspect="1"/>
          </p:cNvPicPr>
          <p:nvPr/>
        </p:nvPicPr>
        <p:blipFill>
          <a:blip r:embed="rId3"/>
          <a:stretch>
            <a:fillRect/>
          </a:stretch>
        </p:blipFill>
        <p:spPr>
          <a:xfrm>
            <a:off x="3646020" y="1345862"/>
            <a:ext cx="4899960" cy="4166276"/>
          </a:xfrm>
          <a:prstGeom prst="rect">
            <a:avLst/>
          </a:prstGeom>
        </p:spPr>
      </p:pic>
      <p:sp>
        <p:nvSpPr>
          <p:cNvPr id="3" name="Title 1">
            <a:extLst>
              <a:ext uri="{FF2B5EF4-FFF2-40B4-BE49-F238E27FC236}">
                <a16:creationId xmlns:a16="http://schemas.microsoft.com/office/drawing/2014/main" id="{68457CE9-B037-2343-45F5-B08C4310DDB6}"/>
              </a:ext>
            </a:extLst>
          </p:cNvPr>
          <p:cNvSpPr txBox="1">
            <a:spLocks/>
          </p:cNvSpPr>
          <p:nvPr/>
        </p:nvSpPr>
        <p:spPr>
          <a:xfrm>
            <a:off x="544945" y="365127"/>
            <a:ext cx="11009746" cy="700922"/>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b="1" spc="-100" dirty="0">
                <a:solidFill>
                  <a:srgbClr val="197C7D"/>
                </a:solidFill>
              </a:rPr>
              <a:t>Whole of Home Performance Rating</a:t>
            </a:r>
          </a:p>
        </p:txBody>
      </p:sp>
    </p:spTree>
    <p:extLst>
      <p:ext uri="{BB962C8B-B14F-4D97-AF65-F5344CB8AC3E}">
        <p14:creationId xmlns:p14="http://schemas.microsoft.com/office/powerpoint/2010/main" val="18228964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How do I improve my Whole of Home Rating?</a:t>
            </a:r>
          </a:p>
        </p:txBody>
      </p:sp>
      <p:sp>
        <p:nvSpPr>
          <p:cNvPr id="3" name="Text Placeholder 2"/>
          <p:cNvSpPr>
            <a:spLocks noGrp="1"/>
          </p:cNvSpPr>
          <p:nvPr>
            <p:ph type="body" idx="1"/>
          </p:nvPr>
        </p:nvSpPr>
        <p:spPr/>
        <p:txBody>
          <a:bodyPr/>
          <a:lstStyle/>
          <a:p>
            <a:endParaRPr lang="en-AU" dirty="0"/>
          </a:p>
        </p:txBody>
      </p:sp>
      <p:sp>
        <p:nvSpPr>
          <p:cNvPr id="4" name="Date Placeholder 3"/>
          <p:cNvSpPr>
            <a:spLocks noGrp="1"/>
          </p:cNvSpPr>
          <p:nvPr>
            <p:ph type="dt" sz="half" idx="10"/>
          </p:nvPr>
        </p:nvSpPr>
        <p:spPr/>
        <p:txBody>
          <a:bodyPr/>
          <a:lstStyle/>
          <a:p>
            <a:fld id="{022A7109-DFEA-4C1E-96A3-211DCB10368D}" type="datetime1">
              <a:rPr lang="en-AU" smtClean="0"/>
              <a:t>14/09/2023</a:t>
            </a:fld>
            <a:endParaRPr lang="en-AU"/>
          </a:p>
        </p:txBody>
      </p:sp>
      <p:sp>
        <p:nvSpPr>
          <p:cNvPr id="6" name="Slide Number Placeholder 5"/>
          <p:cNvSpPr>
            <a:spLocks noGrp="1"/>
          </p:cNvSpPr>
          <p:nvPr>
            <p:ph type="sldNum" sz="quarter" idx="12"/>
          </p:nvPr>
        </p:nvSpPr>
        <p:spPr/>
        <p:txBody>
          <a:bodyPr/>
          <a:lstStyle/>
          <a:p>
            <a:fld id="{23B38093-8BF8-4BF4-AC2A-E226E529FA62}" type="slidenum">
              <a:rPr lang="en-AU" smtClean="0"/>
              <a:t>53</a:t>
            </a:fld>
            <a:endParaRPr lang="en-AU"/>
          </a:p>
        </p:txBody>
      </p:sp>
      <p:pic>
        <p:nvPicPr>
          <p:cNvPr id="5" name="Picture 4">
            <a:extLst>
              <a:ext uri="{FF2B5EF4-FFF2-40B4-BE49-F238E27FC236}">
                <a16:creationId xmlns:a16="http://schemas.microsoft.com/office/drawing/2014/main" id="{DA393805-4BE2-A2AD-597A-96683FB0B712}"/>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28201981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600" y="1238400"/>
            <a:ext cx="10732911" cy="5124549"/>
          </a:xfrm>
        </p:spPr>
        <p:txBody>
          <a:bodyPr>
            <a:normAutofit/>
          </a:bodyPr>
          <a:lstStyle/>
          <a:p>
            <a:r>
              <a:rPr lang="en-AU" dirty="0">
                <a:solidFill>
                  <a:srgbClr val="003A42"/>
                </a:solidFill>
              </a:rPr>
              <a:t>Go beyond a 7-star thermal shell</a:t>
            </a:r>
          </a:p>
          <a:p>
            <a:r>
              <a:rPr lang="en-AU" dirty="0">
                <a:solidFill>
                  <a:srgbClr val="003A42"/>
                </a:solidFill>
              </a:rPr>
              <a:t>Use higher star rating appliances</a:t>
            </a:r>
          </a:p>
          <a:p>
            <a:r>
              <a:rPr lang="en-AU" dirty="0">
                <a:solidFill>
                  <a:srgbClr val="003A42"/>
                </a:solidFill>
              </a:rPr>
              <a:t>Select different appliance</a:t>
            </a:r>
          </a:p>
          <a:p>
            <a:r>
              <a:rPr lang="en-AU" dirty="0">
                <a:solidFill>
                  <a:srgbClr val="003A42"/>
                </a:solidFill>
              </a:rPr>
              <a:t>Use multiple non-ducted systems instead of single ducted system</a:t>
            </a:r>
          </a:p>
          <a:p>
            <a:r>
              <a:rPr lang="en-AU" dirty="0">
                <a:solidFill>
                  <a:srgbClr val="003A42"/>
                </a:solidFill>
              </a:rPr>
              <a:t>Switching between fuels and technologies</a:t>
            </a:r>
          </a:p>
          <a:p>
            <a:r>
              <a:rPr lang="en-AU" dirty="0">
                <a:solidFill>
                  <a:srgbClr val="003A42"/>
                </a:solidFill>
              </a:rPr>
              <a:t>Load shifting</a:t>
            </a:r>
          </a:p>
          <a:p>
            <a:r>
              <a:rPr lang="en-AU" dirty="0">
                <a:solidFill>
                  <a:srgbClr val="003A42"/>
                </a:solidFill>
              </a:rPr>
              <a:t>Adding solar PV, or re-orienting solar PV to generate more energy during afternoon and evening peaks</a:t>
            </a:r>
          </a:p>
          <a:p>
            <a:r>
              <a:rPr lang="en-AU" dirty="0">
                <a:solidFill>
                  <a:srgbClr val="003A42"/>
                </a:solidFill>
              </a:rPr>
              <a:t>Adding batteries</a:t>
            </a:r>
          </a:p>
        </p:txBody>
      </p:sp>
      <p:sp>
        <p:nvSpPr>
          <p:cNvPr id="4" name="Title 1">
            <a:extLst>
              <a:ext uri="{FF2B5EF4-FFF2-40B4-BE49-F238E27FC236}">
                <a16:creationId xmlns:a16="http://schemas.microsoft.com/office/drawing/2014/main" id="{9C9D3CD7-9A5B-6E97-D217-2005F1355C13}"/>
              </a:ext>
            </a:extLst>
          </p:cNvPr>
          <p:cNvSpPr txBox="1">
            <a:spLocks/>
          </p:cNvSpPr>
          <p:nvPr/>
        </p:nvSpPr>
        <p:spPr>
          <a:xfrm>
            <a:off x="544945" y="365127"/>
            <a:ext cx="11009746" cy="700922"/>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b="1" spc="-100" dirty="0">
                <a:solidFill>
                  <a:srgbClr val="197C7D"/>
                </a:solidFill>
              </a:rPr>
              <a:t>How to improve the Whole of Home Rating</a:t>
            </a:r>
          </a:p>
        </p:txBody>
      </p:sp>
    </p:spTree>
    <p:extLst>
      <p:ext uri="{BB962C8B-B14F-4D97-AF65-F5344CB8AC3E}">
        <p14:creationId xmlns:p14="http://schemas.microsoft.com/office/powerpoint/2010/main" val="23427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600" y="1238400"/>
            <a:ext cx="10816965" cy="5011461"/>
          </a:xfrm>
        </p:spPr>
        <p:txBody>
          <a:bodyPr>
            <a:normAutofit/>
          </a:bodyPr>
          <a:lstStyle/>
          <a:p>
            <a:pPr marL="0" indent="0">
              <a:buNone/>
            </a:pPr>
            <a:r>
              <a:rPr lang="en-AU" b="1" dirty="0">
                <a:solidFill>
                  <a:srgbClr val="083A42"/>
                </a:solidFill>
              </a:rPr>
              <a:t>In this webinar we have covered:</a:t>
            </a:r>
          </a:p>
          <a:p>
            <a:r>
              <a:rPr lang="en-AU" dirty="0">
                <a:solidFill>
                  <a:srgbClr val="083A42"/>
                </a:solidFill>
              </a:rPr>
              <a:t>Overview of Whole of Home</a:t>
            </a:r>
          </a:p>
          <a:p>
            <a:r>
              <a:rPr lang="en-AU" dirty="0">
                <a:solidFill>
                  <a:srgbClr val="083A42"/>
                </a:solidFill>
              </a:rPr>
              <a:t>Benefits of Whole of Home</a:t>
            </a:r>
          </a:p>
          <a:p>
            <a:r>
              <a:rPr lang="en-AU" dirty="0">
                <a:solidFill>
                  <a:srgbClr val="083A42"/>
                </a:solidFill>
              </a:rPr>
              <a:t>Appliances included in Whole of Home</a:t>
            </a:r>
          </a:p>
          <a:p>
            <a:r>
              <a:rPr lang="en-AU" dirty="0">
                <a:solidFill>
                  <a:srgbClr val="083A42"/>
                </a:solidFill>
              </a:rPr>
              <a:t>How to find energy efficiency information for appliances</a:t>
            </a:r>
          </a:p>
          <a:p>
            <a:r>
              <a:rPr lang="en-AU" dirty="0">
                <a:solidFill>
                  <a:srgbClr val="083A42"/>
                </a:solidFill>
              </a:rPr>
              <a:t>How a Whole of Home Assessment is Conducted</a:t>
            </a:r>
          </a:p>
          <a:p>
            <a:r>
              <a:rPr lang="en-AU" dirty="0">
                <a:solidFill>
                  <a:srgbClr val="083A42"/>
                </a:solidFill>
              </a:rPr>
              <a:t>Whole of Home Certificate</a:t>
            </a:r>
          </a:p>
          <a:p>
            <a:r>
              <a:rPr lang="en-AU" dirty="0">
                <a:solidFill>
                  <a:srgbClr val="083A42"/>
                </a:solidFill>
              </a:rPr>
              <a:t>How do I improve my Whole of Home Rating?</a:t>
            </a:r>
          </a:p>
        </p:txBody>
      </p:sp>
      <p:sp>
        <p:nvSpPr>
          <p:cNvPr id="12" name="Title 1">
            <a:extLst>
              <a:ext uri="{FF2B5EF4-FFF2-40B4-BE49-F238E27FC236}">
                <a16:creationId xmlns:a16="http://schemas.microsoft.com/office/drawing/2014/main" id="{F0745D20-B63A-B78D-1B1A-EE4CFA694851}"/>
              </a:ext>
            </a:extLst>
          </p:cNvPr>
          <p:cNvSpPr txBox="1">
            <a:spLocks/>
          </p:cNvSpPr>
          <p:nvPr/>
        </p:nvSpPr>
        <p:spPr>
          <a:xfrm>
            <a:off x="544945" y="365127"/>
            <a:ext cx="11009746" cy="700922"/>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b="1" spc="-100" dirty="0">
                <a:solidFill>
                  <a:srgbClr val="197C7D"/>
                </a:solidFill>
              </a:rPr>
              <a:t>Summary</a:t>
            </a:r>
          </a:p>
        </p:txBody>
      </p:sp>
    </p:spTree>
    <p:extLst>
      <p:ext uri="{BB962C8B-B14F-4D97-AF65-F5344CB8AC3E}">
        <p14:creationId xmlns:p14="http://schemas.microsoft.com/office/powerpoint/2010/main" val="192162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F070C7-0742-ABA4-41F4-DC3B50130522}"/>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sz="half" idx="1"/>
          </p:nvPr>
        </p:nvSpPr>
        <p:spPr>
          <a:xfrm>
            <a:off x="498765" y="1431763"/>
            <a:ext cx="11212944" cy="4351338"/>
          </a:xfrm>
        </p:spPr>
        <p:txBody>
          <a:bodyPr/>
          <a:lstStyle/>
          <a:p>
            <a:pPr marL="0" indent="0">
              <a:buNone/>
            </a:pPr>
            <a:r>
              <a:rPr lang="en-AU" dirty="0">
                <a:solidFill>
                  <a:srgbClr val="083A42"/>
                </a:solidFill>
              </a:rPr>
              <a:t>Access and complete the quiz at:</a:t>
            </a:r>
          </a:p>
          <a:p>
            <a:pPr marL="0" indent="0">
              <a:buNone/>
            </a:pPr>
            <a:r>
              <a:rPr lang="en-AU" sz="1100" b="0" i="0" dirty="0">
                <a:solidFill>
                  <a:srgbClr val="6F7282"/>
                </a:solidFill>
                <a:effectLst/>
                <a:latin typeface="Source Sans Pro" panose="020B0503030403020204" pitchFamily="34" charset="0"/>
                <a:hlinkClick r:id="rId3"/>
              </a:rPr>
              <a:t>https://transformed-pty-ltd-short-courses.thinkific.com/courses/nathers</a:t>
            </a:r>
            <a:r>
              <a:rPr lang="en-AU" sz="1100" b="0" i="0">
                <a:solidFill>
                  <a:srgbClr val="6F7282"/>
                </a:solidFill>
                <a:effectLst/>
                <a:latin typeface="Source Sans Pro" panose="020B0503030403020204" pitchFamily="34" charset="0"/>
                <a:hlinkClick r:id="rId3"/>
              </a:rPr>
              <a:t>-whole-of-home-overview</a:t>
            </a:r>
            <a:r>
              <a:rPr lang="en-AU" sz="1100" b="0" i="0">
                <a:solidFill>
                  <a:srgbClr val="6F7282"/>
                </a:solidFill>
                <a:effectLst/>
                <a:latin typeface="Source Sans Pro" panose="020B0503030403020204" pitchFamily="34" charset="0"/>
              </a:rPr>
              <a:t> </a:t>
            </a:r>
          </a:p>
          <a:p>
            <a:pPr marL="0" indent="0">
              <a:buNone/>
            </a:pPr>
            <a:endParaRPr lang="en-US" sz="2400" b="1" dirty="0">
              <a:solidFill>
                <a:schemeClr val="tx2"/>
              </a:solidFill>
            </a:endParaRPr>
          </a:p>
          <a:p>
            <a:pPr marL="0" indent="0">
              <a:buNone/>
            </a:pPr>
            <a:r>
              <a:rPr lang="en-US" sz="2400" b="1" dirty="0">
                <a:solidFill>
                  <a:schemeClr val="tx2"/>
                </a:solidFill>
              </a:rPr>
              <a:t>You will need to register and o</a:t>
            </a:r>
            <a:r>
              <a:rPr lang="en-GB" sz="2400" b="1" dirty="0">
                <a:solidFill>
                  <a:schemeClr val="tx2"/>
                </a:solidFill>
              </a:rPr>
              <a:t>n successful completion you will be sent your certificate.</a:t>
            </a:r>
          </a:p>
          <a:p>
            <a:pPr marL="0" indent="0">
              <a:buNone/>
            </a:pPr>
            <a:endParaRPr lang="en-US" sz="2400" b="1" dirty="0">
              <a:solidFill>
                <a:schemeClr val="tx2"/>
              </a:solidFill>
            </a:endParaRPr>
          </a:p>
        </p:txBody>
      </p:sp>
      <p:sp>
        <p:nvSpPr>
          <p:cNvPr id="4" name="Date Placeholder 3"/>
          <p:cNvSpPr>
            <a:spLocks noGrp="1"/>
          </p:cNvSpPr>
          <p:nvPr>
            <p:ph type="dt" sz="half" idx="10"/>
          </p:nvPr>
        </p:nvSpPr>
        <p:spPr/>
        <p:txBody>
          <a:bodyPr/>
          <a:lstStyle/>
          <a:p>
            <a:fld id="{CAFFDC1D-7243-4531-9F85-C2993D1F53A3}" type="datetime1">
              <a:rPr lang="en-AU" smtClean="0">
                <a:solidFill>
                  <a:schemeClr val="tx1"/>
                </a:solidFill>
              </a:rPr>
              <a:t>14/09/2023</a:t>
            </a:fld>
            <a:endParaRPr lang="en-AU">
              <a:solidFill>
                <a:schemeClr val="tx1"/>
              </a:solidFill>
            </a:endParaRPr>
          </a:p>
        </p:txBody>
      </p:sp>
      <p:sp>
        <p:nvSpPr>
          <p:cNvPr id="7" name="Slide Number Placeholder 6"/>
          <p:cNvSpPr>
            <a:spLocks noGrp="1"/>
          </p:cNvSpPr>
          <p:nvPr>
            <p:ph type="sldNum" sz="quarter" idx="12"/>
          </p:nvPr>
        </p:nvSpPr>
        <p:spPr/>
        <p:txBody>
          <a:bodyPr/>
          <a:lstStyle/>
          <a:p>
            <a:fld id="{41B496C2-AD0A-47B1-87B8-8823CEABB737}" type="slidenum">
              <a:rPr lang="en-AU" smtClean="0">
                <a:solidFill>
                  <a:schemeClr val="tx1"/>
                </a:solidFill>
              </a:rPr>
              <a:t>56</a:t>
            </a:fld>
            <a:endParaRPr lang="en-AU">
              <a:solidFill>
                <a:schemeClr val="tx1"/>
              </a:solidFill>
            </a:endParaRPr>
          </a:p>
        </p:txBody>
      </p:sp>
      <p:sp>
        <p:nvSpPr>
          <p:cNvPr id="9" name="Title 1">
            <a:extLst>
              <a:ext uri="{FF2B5EF4-FFF2-40B4-BE49-F238E27FC236}">
                <a16:creationId xmlns:a16="http://schemas.microsoft.com/office/drawing/2014/main" id="{79D53F31-7EAB-0E8C-85F7-11D3C48A888D}"/>
              </a:ext>
            </a:extLst>
          </p:cNvPr>
          <p:cNvSpPr txBox="1">
            <a:spLocks/>
          </p:cNvSpPr>
          <p:nvPr/>
        </p:nvSpPr>
        <p:spPr>
          <a:xfrm>
            <a:off x="544945" y="365127"/>
            <a:ext cx="11009746" cy="700922"/>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b="1" spc="-100" dirty="0">
                <a:solidFill>
                  <a:srgbClr val="197C7D"/>
                </a:solidFill>
              </a:rPr>
              <a:t>Complete the Quiz</a:t>
            </a:r>
            <a:endParaRPr lang="en-AU" b="1" spc="-100" dirty="0">
              <a:solidFill>
                <a:srgbClr val="197C7D"/>
              </a:solidFill>
            </a:endParaRPr>
          </a:p>
        </p:txBody>
      </p:sp>
    </p:spTree>
    <p:extLst>
      <p:ext uri="{BB962C8B-B14F-4D97-AF65-F5344CB8AC3E}">
        <p14:creationId xmlns:p14="http://schemas.microsoft.com/office/powerpoint/2010/main" val="18664292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517D9-045D-E000-A753-2E1EBED7136E}"/>
              </a:ext>
            </a:extLst>
          </p:cNvPr>
          <p:cNvSpPr>
            <a:spLocks noGrp="1"/>
          </p:cNvSpPr>
          <p:nvPr>
            <p:ph type="title"/>
          </p:nvPr>
        </p:nvSpPr>
        <p:spPr/>
        <p:txBody>
          <a:bodyPr/>
          <a:lstStyle/>
          <a:p>
            <a:endParaRPr lang="en-AU"/>
          </a:p>
        </p:txBody>
      </p:sp>
      <p:pic>
        <p:nvPicPr>
          <p:cNvPr id="9" name="Content Placeholder 8" descr="Graphical user interface, website&#10;&#10;Description automatically generated">
            <a:extLst>
              <a:ext uri="{FF2B5EF4-FFF2-40B4-BE49-F238E27FC236}">
                <a16:creationId xmlns:a16="http://schemas.microsoft.com/office/drawing/2014/main" id="{222A0EDF-C0FB-AE8C-6862-F2AD1619DE68}"/>
              </a:ext>
            </a:extLst>
          </p:cNvPr>
          <p:cNvPicPr>
            <a:picLocks noGrp="1" noChangeAspect="1"/>
          </p:cNvPicPr>
          <p:nvPr>
            <p:ph sz="half" idx="1"/>
          </p:nvPr>
        </p:nvPicPr>
        <p:blipFill>
          <a:blip r:embed="rId3"/>
          <a:stretch>
            <a:fillRect/>
          </a:stretch>
        </p:blipFill>
        <p:spPr>
          <a:xfrm>
            <a:off x="1199456" y="-104652"/>
            <a:ext cx="9793088" cy="6826129"/>
          </a:xfrm>
        </p:spPr>
      </p:pic>
      <p:sp>
        <p:nvSpPr>
          <p:cNvPr id="4" name="Content Placeholder 3">
            <a:extLst>
              <a:ext uri="{FF2B5EF4-FFF2-40B4-BE49-F238E27FC236}">
                <a16:creationId xmlns:a16="http://schemas.microsoft.com/office/drawing/2014/main" id="{D07A488D-4E97-372D-24E4-507712A67FEB}"/>
              </a:ext>
            </a:extLst>
          </p:cNvPr>
          <p:cNvSpPr>
            <a:spLocks noGrp="1"/>
          </p:cNvSpPr>
          <p:nvPr>
            <p:ph sz="half" idx="2"/>
          </p:nvPr>
        </p:nvSpPr>
        <p:spPr/>
        <p:txBody>
          <a:bodyPr/>
          <a:lstStyle/>
          <a:p>
            <a:endParaRPr lang="en-AU" dirty="0"/>
          </a:p>
        </p:txBody>
      </p:sp>
      <p:sp>
        <p:nvSpPr>
          <p:cNvPr id="5" name="Date Placeholder 4">
            <a:extLst>
              <a:ext uri="{FF2B5EF4-FFF2-40B4-BE49-F238E27FC236}">
                <a16:creationId xmlns:a16="http://schemas.microsoft.com/office/drawing/2014/main" id="{D90ADE6C-8D9C-CA88-9D4E-C7D61E9D9874}"/>
              </a:ext>
            </a:extLst>
          </p:cNvPr>
          <p:cNvSpPr>
            <a:spLocks noGrp="1"/>
          </p:cNvSpPr>
          <p:nvPr>
            <p:ph type="dt" sz="half" idx="10"/>
          </p:nvPr>
        </p:nvSpPr>
        <p:spPr/>
        <p:txBody>
          <a:bodyPr/>
          <a:lstStyle/>
          <a:p>
            <a:fld id="{9DBF7EFF-8449-465F-B626-3FD9F25C8E6F}" type="datetime1">
              <a:rPr lang="en-AU" smtClean="0"/>
              <a:t>14/09/2023</a:t>
            </a:fld>
            <a:endParaRPr lang="en-AU"/>
          </a:p>
        </p:txBody>
      </p:sp>
      <p:sp>
        <p:nvSpPr>
          <p:cNvPr id="6" name="Footer Placeholder 5">
            <a:extLst>
              <a:ext uri="{FF2B5EF4-FFF2-40B4-BE49-F238E27FC236}">
                <a16:creationId xmlns:a16="http://schemas.microsoft.com/office/drawing/2014/main" id="{0A8C4886-5927-00C8-38C1-5E49F84F078C}"/>
              </a:ext>
            </a:extLst>
          </p:cNvPr>
          <p:cNvSpPr>
            <a:spLocks noGrp="1"/>
          </p:cNvSpPr>
          <p:nvPr>
            <p:ph type="ftr" sz="quarter" idx="11"/>
          </p:nvPr>
        </p:nvSpPr>
        <p:spPr/>
        <p:txBody>
          <a:bodyPr/>
          <a:lstStyle/>
          <a:p>
            <a:r>
              <a:rPr lang="en-AU"/>
              <a:t>Add presentation title</a:t>
            </a:r>
          </a:p>
        </p:txBody>
      </p:sp>
      <p:sp>
        <p:nvSpPr>
          <p:cNvPr id="7" name="Slide Number Placeholder 6">
            <a:extLst>
              <a:ext uri="{FF2B5EF4-FFF2-40B4-BE49-F238E27FC236}">
                <a16:creationId xmlns:a16="http://schemas.microsoft.com/office/drawing/2014/main" id="{A9CFE96C-C8DF-C3DF-7EDA-6EE4B86444AE}"/>
              </a:ext>
            </a:extLst>
          </p:cNvPr>
          <p:cNvSpPr>
            <a:spLocks noGrp="1"/>
          </p:cNvSpPr>
          <p:nvPr>
            <p:ph type="sldNum" sz="quarter" idx="12"/>
          </p:nvPr>
        </p:nvSpPr>
        <p:spPr/>
        <p:txBody>
          <a:bodyPr/>
          <a:lstStyle/>
          <a:p>
            <a:fld id="{41B496C2-AD0A-47B1-87B8-8823CEABB737}" type="slidenum">
              <a:rPr lang="en-AU" smtClean="0"/>
              <a:t>57</a:t>
            </a:fld>
            <a:endParaRPr lang="en-AU"/>
          </a:p>
        </p:txBody>
      </p:sp>
      <p:sp>
        <p:nvSpPr>
          <p:cNvPr id="10" name="Rectangle 9">
            <a:extLst>
              <a:ext uri="{FF2B5EF4-FFF2-40B4-BE49-F238E27FC236}">
                <a16:creationId xmlns:a16="http://schemas.microsoft.com/office/drawing/2014/main" id="{5049B2A6-8CF7-A17F-9197-CFE3DDECF2BE}"/>
              </a:ext>
            </a:extLst>
          </p:cNvPr>
          <p:cNvSpPr/>
          <p:nvPr/>
        </p:nvSpPr>
        <p:spPr>
          <a:xfrm>
            <a:off x="1775520" y="2492896"/>
            <a:ext cx="1296144" cy="720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rgbClr val="FF0000"/>
                </a:solidFill>
              </a:ln>
              <a:noFill/>
            </a:endParaRPr>
          </a:p>
        </p:txBody>
      </p:sp>
    </p:spTree>
    <p:extLst>
      <p:ext uri="{BB962C8B-B14F-4D97-AF65-F5344CB8AC3E}">
        <p14:creationId xmlns:p14="http://schemas.microsoft.com/office/powerpoint/2010/main" val="79079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4000" fill="hold" grpId="0" nodeType="clickEffect">
                                  <p:stCondLst>
                                    <p:cond delay="0"/>
                                  </p:stCondLst>
                                  <p:childTnLst>
                                    <p:animEffect transition="out" filter="fade">
                                      <p:cBhvr>
                                        <p:cTn id="6" dur="1000" tmFilter="0, 0; .2, .5; .8, .5; 1, 0"/>
                                        <p:tgtEl>
                                          <p:spTgt spid="10"/>
                                        </p:tgtEl>
                                      </p:cBhvr>
                                    </p:animEffect>
                                    <p:animScale>
                                      <p:cBhvr>
                                        <p:cTn id="7"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Questions?</a:t>
            </a:r>
          </a:p>
        </p:txBody>
      </p:sp>
      <p:sp>
        <p:nvSpPr>
          <p:cNvPr id="3" name="Text Placeholder 2"/>
          <p:cNvSpPr>
            <a:spLocks noGrp="1"/>
          </p:cNvSpPr>
          <p:nvPr>
            <p:ph type="body" idx="1"/>
          </p:nvPr>
        </p:nvSpPr>
        <p:spPr/>
        <p:txBody>
          <a:bodyPr/>
          <a:lstStyle/>
          <a:p>
            <a:endParaRPr lang="en-AU" dirty="0"/>
          </a:p>
        </p:txBody>
      </p:sp>
      <p:sp>
        <p:nvSpPr>
          <p:cNvPr id="4" name="Date Placeholder 3"/>
          <p:cNvSpPr>
            <a:spLocks noGrp="1"/>
          </p:cNvSpPr>
          <p:nvPr>
            <p:ph type="dt" sz="half" idx="10"/>
          </p:nvPr>
        </p:nvSpPr>
        <p:spPr/>
        <p:txBody>
          <a:bodyPr/>
          <a:lstStyle/>
          <a:p>
            <a:fld id="{022A7109-DFEA-4C1E-96A3-211DCB10368D}" type="datetime1">
              <a:rPr lang="en-AU" smtClean="0"/>
              <a:t>14/09/2023</a:t>
            </a:fld>
            <a:endParaRPr lang="en-AU"/>
          </a:p>
        </p:txBody>
      </p:sp>
      <p:sp>
        <p:nvSpPr>
          <p:cNvPr id="6" name="Slide Number Placeholder 5"/>
          <p:cNvSpPr>
            <a:spLocks noGrp="1"/>
          </p:cNvSpPr>
          <p:nvPr>
            <p:ph type="sldNum" sz="quarter" idx="12"/>
          </p:nvPr>
        </p:nvSpPr>
        <p:spPr/>
        <p:txBody>
          <a:bodyPr/>
          <a:lstStyle/>
          <a:p>
            <a:fld id="{23B38093-8BF8-4BF4-AC2A-E226E529FA62}" type="slidenum">
              <a:rPr lang="en-AU" smtClean="0"/>
              <a:t>58</a:t>
            </a:fld>
            <a:endParaRPr lang="en-AU"/>
          </a:p>
        </p:txBody>
      </p:sp>
      <p:pic>
        <p:nvPicPr>
          <p:cNvPr id="5" name="Picture 4">
            <a:extLst>
              <a:ext uri="{FF2B5EF4-FFF2-40B4-BE49-F238E27FC236}">
                <a16:creationId xmlns:a16="http://schemas.microsoft.com/office/drawing/2014/main" id="{BF212AC9-6330-E133-9570-46700AF9D82A}"/>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16519159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Date Placeholder 2"/>
          <p:cNvSpPr>
            <a:spLocks noGrp="1"/>
          </p:cNvSpPr>
          <p:nvPr>
            <p:ph type="dt" sz="half" idx="10"/>
          </p:nvPr>
        </p:nvSpPr>
        <p:spPr/>
        <p:txBody>
          <a:bodyPr/>
          <a:lstStyle/>
          <a:p>
            <a:fld id="{56EC33EF-3D43-4990-9C2C-4BC0D7D8A05B}" type="datetime1">
              <a:rPr lang="en-AU" smtClean="0"/>
              <a:t>14/09/2023</a:t>
            </a:fld>
            <a:endParaRPr lang="en-AU"/>
          </a:p>
        </p:txBody>
      </p:sp>
      <p:sp>
        <p:nvSpPr>
          <p:cNvPr id="4" name="Footer Placeholder 3"/>
          <p:cNvSpPr>
            <a:spLocks noGrp="1"/>
          </p:cNvSpPr>
          <p:nvPr>
            <p:ph type="ftr" sz="quarter" idx="11"/>
          </p:nvPr>
        </p:nvSpPr>
        <p:spPr/>
        <p:txBody>
          <a:bodyPr/>
          <a:lstStyle/>
          <a:p>
            <a:r>
              <a:rPr lang="en-AU"/>
              <a:t>Add presentation title</a:t>
            </a:r>
          </a:p>
        </p:txBody>
      </p:sp>
      <p:sp>
        <p:nvSpPr>
          <p:cNvPr id="5" name="Slide Number Placeholder 4"/>
          <p:cNvSpPr>
            <a:spLocks noGrp="1"/>
          </p:cNvSpPr>
          <p:nvPr>
            <p:ph type="sldNum" sz="quarter" idx="12"/>
          </p:nvPr>
        </p:nvSpPr>
        <p:spPr/>
        <p:txBody>
          <a:bodyPr/>
          <a:lstStyle/>
          <a:p>
            <a:fld id="{23B38093-8BF8-4BF4-AC2A-E226E529FA62}" type="slidenum">
              <a:rPr lang="en-AU" smtClean="0"/>
              <a:t>59</a:t>
            </a:fld>
            <a:endParaRPr lang="en-AU"/>
          </a:p>
        </p:txBody>
      </p:sp>
      <p:sp>
        <p:nvSpPr>
          <p:cNvPr id="6" name="Text Placeholder 5"/>
          <p:cNvSpPr>
            <a:spLocks noGrp="1"/>
          </p:cNvSpPr>
          <p:nvPr>
            <p:ph type="body" sz="quarter" idx="13"/>
          </p:nvPr>
        </p:nvSpPr>
        <p:spPr/>
        <p:txBody>
          <a:bodyPr/>
          <a:lstStyle/>
          <a:p>
            <a:pPr>
              <a:spcAft>
                <a:spcPts val="600"/>
              </a:spcAft>
              <a:defRPr/>
            </a:pPr>
            <a:r>
              <a:rPr lang="en-AU" b="1" dirty="0">
                <a:ea typeface="ＭＳ Ｐゴシック" charset="0"/>
              </a:rPr>
              <a:t>Name</a:t>
            </a:r>
          </a:p>
          <a:p>
            <a:pPr>
              <a:spcAft>
                <a:spcPts val="600"/>
              </a:spcAft>
              <a:defRPr/>
            </a:pPr>
            <a:r>
              <a:rPr lang="en-AU" b="1" dirty="0">
                <a:ea typeface="ＭＳ Ｐゴシック" charset="0"/>
              </a:rPr>
              <a:t>Division</a:t>
            </a:r>
          </a:p>
          <a:p>
            <a:pPr>
              <a:spcAft>
                <a:spcPts val="600"/>
              </a:spcAft>
              <a:defRPr/>
            </a:pPr>
            <a:r>
              <a:rPr lang="en-AU" dirty="0">
                <a:ea typeface="ＭＳ Ｐゴシック" charset="0"/>
              </a:rPr>
              <a:t>Phone: +61 2 XXXX </a:t>
            </a:r>
            <a:r>
              <a:rPr lang="en-AU" dirty="0" err="1">
                <a:ea typeface="ＭＳ Ｐゴシック" charset="0"/>
              </a:rPr>
              <a:t>XXXX</a:t>
            </a:r>
            <a:endParaRPr lang="en-AU" dirty="0">
              <a:ea typeface="ＭＳ Ｐゴシック" charset="0"/>
            </a:endParaRPr>
          </a:p>
          <a:p>
            <a:pPr>
              <a:defRPr/>
            </a:pPr>
            <a:r>
              <a:rPr lang="en-AU" dirty="0"/>
              <a:t>John Gorton Building, King Edward Terrace, </a:t>
            </a:r>
            <a:br>
              <a:rPr lang="en-AU" dirty="0"/>
            </a:br>
            <a:r>
              <a:rPr lang="en-AU" dirty="0"/>
              <a:t>Parkes ACT 2600</a:t>
            </a:r>
            <a:br>
              <a:rPr lang="en-AU" dirty="0"/>
            </a:br>
            <a:r>
              <a:rPr lang="en-AU" dirty="0"/>
              <a:t>GPO Box 858 Canberra ACT 2601</a:t>
            </a:r>
            <a:endParaRPr lang="en-AU" dirty="0">
              <a:ea typeface="ＭＳ Ｐゴシック" charset="0"/>
            </a:endParaRPr>
          </a:p>
          <a:p>
            <a:pPr>
              <a:spcAft>
                <a:spcPts val="600"/>
              </a:spcAft>
              <a:defRPr/>
            </a:pPr>
            <a:r>
              <a:rPr lang="en-AU" b="1" dirty="0">
                <a:ea typeface="ＭＳ Ｐゴシック" charset="0"/>
              </a:rPr>
              <a:t>DCCEEW.gov.au</a:t>
            </a:r>
          </a:p>
          <a:p>
            <a:endParaRPr lang="en-AU" dirty="0"/>
          </a:p>
        </p:txBody>
      </p:sp>
    </p:spTree>
    <p:extLst>
      <p:ext uri="{BB962C8B-B14F-4D97-AF65-F5344CB8AC3E}">
        <p14:creationId xmlns:p14="http://schemas.microsoft.com/office/powerpoint/2010/main" val="350449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B50179-8C8D-6BDC-3E04-1C5BD9AE40B2}"/>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Logo&#10;&#10;Description automatically generated">
            <a:extLst>
              <a:ext uri="{FF2B5EF4-FFF2-40B4-BE49-F238E27FC236}">
                <a16:creationId xmlns:a16="http://schemas.microsoft.com/office/drawing/2014/main" id="{193D7629-3462-4EF1-B4A1-19BCB1A7D4E0}"/>
              </a:ext>
            </a:extLst>
          </p:cNvPr>
          <p:cNvPicPr>
            <a:picLocks noChangeAspect="1"/>
          </p:cNvPicPr>
          <p:nvPr/>
        </p:nvPicPr>
        <p:blipFill>
          <a:blip r:embed="rId3"/>
          <a:stretch>
            <a:fillRect/>
          </a:stretch>
        </p:blipFill>
        <p:spPr>
          <a:xfrm>
            <a:off x="2309644" y="930093"/>
            <a:ext cx="2222500" cy="2222500"/>
          </a:xfrm>
          <a:prstGeom prst="rect">
            <a:avLst/>
          </a:prstGeom>
        </p:spPr>
      </p:pic>
      <p:pic>
        <p:nvPicPr>
          <p:cNvPr id="9" name="Picture 8" descr="Icon&#10;&#10;Description automatically generated">
            <a:extLst>
              <a:ext uri="{FF2B5EF4-FFF2-40B4-BE49-F238E27FC236}">
                <a16:creationId xmlns:a16="http://schemas.microsoft.com/office/drawing/2014/main" id="{6D2EF87C-0BAA-C12E-4F19-450570D34AC5}"/>
              </a:ext>
            </a:extLst>
          </p:cNvPr>
          <p:cNvPicPr>
            <a:picLocks noChangeAspect="1"/>
          </p:cNvPicPr>
          <p:nvPr/>
        </p:nvPicPr>
        <p:blipFill>
          <a:blip r:embed="rId4"/>
          <a:stretch>
            <a:fillRect/>
          </a:stretch>
        </p:blipFill>
        <p:spPr>
          <a:xfrm>
            <a:off x="2309644" y="3705407"/>
            <a:ext cx="2222500" cy="2222500"/>
          </a:xfrm>
          <a:prstGeom prst="rect">
            <a:avLst/>
          </a:prstGeom>
        </p:spPr>
      </p:pic>
      <p:pic>
        <p:nvPicPr>
          <p:cNvPr id="11" name="Picture 10" descr="Shape&#10;&#10;Description automatically generated">
            <a:extLst>
              <a:ext uri="{FF2B5EF4-FFF2-40B4-BE49-F238E27FC236}">
                <a16:creationId xmlns:a16="http://schemas.microsoft.com/office/drawing/2014/main" id="{E1CC1001-F094-BA5D-FF54-DB893905EA66}"/>
              </a:ext>
            </a:extLst>
          </p:cNvPr>
          <p:cNvPicPr>
            <a:picLocks noChangeAspect="1"/>
          </p:cNvPicPr>
          <p:nvPr/>
        </p:nvPicPr>
        <p:blipFill>
          <a:blip r:embed="rId5"/>
          <a:stretch>
            <a:fillRect/>
          </a:stretch>
        </p:blipFill>
        <p:spPr>
          <a:xfrm>
            <a:off x="5340350" y="3048000"/>
            <a:ext cx="4699000" cy="3810000"/>
          </a:xfrm>
          <a:prstGeom prst="rect">
            <a:avLst/>
          </a:prstGeom>
        </p:spPr>
      </p:pic>
      <p:pic>
        <p:nvPicPr>
          <p:cNvPr id="13" name="Picture 12" descr="Icon&#10;&#10;Description automatically generated with medium confidence">
            <a:extLst>
              <a:ext uri="{FF2B5EF4-FFF2-40B4-BE49-F238E27FC236}">
                <a16:creationId xmlns:a16="http://schemas.microsoft.com/office/drawing/2014/main" id="{EE99A30C-C422-4B67-CD83-D90ADE821BBE}"/>
              </a:ext>
            </a:extLst>
          </p:cNvPr>
          <p:cNvPicPr>
            <a:picLocks noChangeAspect="1"/>
          </p:cNvPicPr>
          <p:nvPr/>
        </p:nvPicPr>
        <p:blipFill>
          <a:blip r:embed="rId6"/>
          <a:stretch>
            <a:fillRect/>
          </a:stretch>
        </p:blipFill>
        <p:spPr>
          <a:xfrm>
            <a:off x="7312228" y="136343"/>
            <a:ext cx="3175000" cy="3810000"/>
          </a:xfrm>
          <a:prstGeom prst="rect">
            <a:avLst/>
          </a:prstGeom>
        </p:spPr>
      </p:pic>
    </p:spTree>
    <p:extLst>
      <p:ext uri="{BB962C8B-B14F-4D97-AF65-F5344CB8AC3E}">
        <p14:creationId xmlns:p14="http://schemas.microsoft.com/office/powerpoint/2010/main" val="342088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55787" y="418822"/>
            <a:ext cx="7886700" cy="558799"/>
          </a:xfrm>
        </p:spPr>
        <p:txBody>
          <a:bodyPr/>
          <a:lstStyle/>
          <a:p>
            <a:r>
              <a:rPr lang="en-AU" dirty="0"/>
              <a:t>Feedback</a:t>
            </a:r>
          </a:p>
        </p:txBody>
      </p:sp>
      <p:sp>
        <p:nvSpPr>
          <p:cNvPr id="3" name="Text Placeholder 2"/>
          <p:cNvSpPr>
            <a:spLocks noGrp="1"/>
          </p:cNvSpPr>
          <p:nvPr>
            <p:ph type="body" idx="1"/>
          </p:nvPr>
        </p:nvSpPr>
        <p:spPr>
          <a:xfrm>
            <a:off x="2147888" y="4295376"/>
            <a:ext cx="7886700" cy="1794275"/>
          </a:xfrm>
        </p:spPr>
        <p:txBody>
          <a:bodyPr/>
          <a:lstStyle/>
          <a:p>
            <a:r>
              <a:rPr lang="en-AU" dirty="0"/>
              <a:t>Send to: </a:t>
            </a:r>
            <a:r>
              <a:rPr lang="en-AU" dirty="0">
                <a:hlinkClick r:id="rId3"/>
              </a:rPr>
              <a:t>info@transformed.com.au</a:t>
            </a:r>
            <a:endParaRPr lang="en-AU" dirty="0"/>
          </a:p>
          <a:p>
            <a:endParaRPr lang="en-AU" dirty="0"/>
          </a:p>
          <a:p>
            <a:r>
              <a:rPr lang="en-AU" dirty="0"/>
              <a:t>Submit by: </a:t>
            </a:r>
            <a:r>
              <a:rPr lang="en-AU" dirty="0">
                <a:solidFill>
                  <a:srgbClr val="FF0000"/>
                </a:solidFill>
              </a:rPr>
              <a:t>20 Feb 2023</a:t>
            </a:r>
          </a:p>
          <a:p>
            <a:endParaRPr lang="en-AU" dirty="0"/>
          </a:p>
        </p:txBody>
      </p:sp>
      <p:sp>
        <p:nvSpPr>
          <p:cNvPr id="4" name="Date Placeholder 3"/>
          <p:cNvSpPr>
            <a:spLocks noGrp="1"/>
          </p:cNvSpPr>
          <p:nvPr>
            <p:ph type="dt" sz="half" idx="10"/>
          </p:nvPr>
        </p:nvSpPr>
        <p:spPr/>
        <p:txBody>
          <a:bodyPr/>
          <a:lstStyle/>
          <a:p>
            <a:fld id="{022A7109-DFEA-4C1E-96A3-211DCB10368D}" type="datetime1">
              <a:rPr lang="en-AU" smtClean="0"/>
              <a:t>14/09/2023</a:t>
            </a:fld>
            <a:endParaRPr lang="en-AU"/>
          </a:p>
        </p:txBody>
      </p:sp>
      <p:sp>
        <p:nvSpPr>
          <p:cNvPr id="5" name="Footer Placeholder 4"/>
          <p:cNvSpPr>
            <a:spLocks noGrp="1"/>
          </p:cNvSpPr>
          <p:nvPr>
            <p:ph type="ftr" sz="quarter" idx="11"/>
          </p:nvPr>
        </p:nvSpPr>
        <p:spPr/>
        <p:txBody>
          <a:bodyPr/>
          <a:lstStyle/>
          <a:p>
            <a:r>
              <a:rPr lang="en-AU"/>
              <a:t>Add presentation title</a:t>
            </a:r>
          </a:p>
        </p:txBody>
      </p:sp>
      <p:sp>
        <p:nvSpPr>
          <p:cNvPr id="6" name="Slide Number Placeholder 5"/>
          <p:cNvSpPr>
            <a:spLocks noGrp="1"/>
          </p:cNvSpPr>
          <p:nvPr>
            <p:ph type="sldNum" sz="quarter" idx="12"/>
          </p:nvPr>
        </p:nvSpPr>
        <p:spPr/>
        <p:txBody>
          <a:bodyPr/>
          <a:lstStyle/>
          <a:p>
            <a:fld id="{23B38093-8BF8-4BF4-AC2A-E226E529FA62}" type="slidenum">
              <a:rPr lang="en-AU" smtClean="0"/>
              <a:t>60</a:t>
            </a:fld>
            <a:endParaRPr lang="en-AU"/>
          </a:p>
        </p:txBody>
      </p:sp>
      <p:sp>
        <p:nvSpPr>
          <p:cNvPr id="7" name="TextBox 6">
            <a:extLst>
              <a:ext uri="{FF2B5EF4-FFF2-40B4-BE49-F238E27FC236}">
                <a16:creationId xmlns:a16="http://schemas.microsoft.com/office/drawing/2014/main" id="{D3F9A93E-69D7-8F72-EDC7-8207DE06BF3F}"/>
              </a:ext>
            </a:extLst>
          </p:cNvPr>
          <p:cNvSpPr txBox="1"/>
          <p:nvPr/>
        </p:nvSpPr>
        <p:spPr>
          <a:xfrm>
            <a:off x="2077250" y="1244813"/>
            <a:ext cx="3800912" cy="1477328"/>
          </a:xfrm>
          <a:prstGeom prst="rect">
            <a:avLst/>
          </a:prstGeom>
          <a:noFill/>
        </p:spPr>
        <p:txBody>
          <a:bodyPr wrap="none" rtlCol="0">
            <a:spAutoFit/>
          </a:bodyPr>
          <a:lstStyle/>
          <a:p>
            <a:pPr marL="285750" indent="-285750">
              <a:buFont typeface="Arial" panose="020B0604020202020204" pitchFamily="34" charset="0"/>
              <a:buChar char="•"/>
            </a:pPr>
            <a:r>
              <a:rPr lang="en-AU" dirty="0"/>
              <a:t>Is the webinar too long / too short?</a:t>
            </a:r>
          </a:p>
          <a:p>
            <a:pPr marL="285750" indent="-285750">
              <a:buFont typeface="Arial" panose="020B0604020202020204" pitchFamily="34" charset="0"/>
              <a:buChar char="•"/>
            </a:pPr>
            <a:r>
              <a:rPr lang="en-AU" dirty="0"/>
              <a:t>What else should be added?</a:t>
            </a:r>
          </a:p>
          <a:p>
            <a:pPr marL="285750" indent="-285750">
              <a:buFont typeface="Arial" panose="020B0604020202020204" pitchFamily="34" charset="0"/>
              <a:buChar char="•"/>
            </a:pPr>
            <a:r>
              <a:rPr lang="en-AU" dirty="0"/>
              <a:t>What should be removed?</a:t>
            </a:r>
          </a:p>
          <a:p>
            <a:pPr marL="285750" indent="-285750">
              <a:buFont typeface="Arial" panose="020B0604020202020204" pitchFamily="34" charset="0"/>
              <a:buChar char="•"/>
            </a:pPr>
            <a:r>
              <a:rPr lang="en-AU" dirty="0"/>
              <a:t>Any general comments</a:t>
            </a:r>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996883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46F216-6C46-3EC6-7237-E150FEB548ED}"/>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Graphical user interface&#10;&#10;Description automatically generated">
            <a:extLst>
              <a:ext uri="{FF2B5EF4-FFF2-40B4-BE49-F238E27FC236}">
                <a16:creationId xmlns:a16="http://schemas.microsoft.com/office/drawing/2014/main" id="{E10612D5-75E4-C1B9-7EA2-D6811B9F881B}"/>
              </a:ext>
            </a:extLst>
          </p:cNvPr>
          <p:cNvPicPr>
            <a:picLocks noChangeAspect="1"/>
          </p:cNvPicPr>
          <p:nvPr/>
        </p:nvPicPr>
        <p:blipFill>
          <a:blip r:embed="rId3"/>
          <a:stretch>
            <a:fillRect/>
          </a:stretch>
        </p:blipFill>
        <p:spPr>
          <a:xfrm>
            <a:off x="3581400" y="701842"/>
            <a:ext cx="7772400" cy="5454315"/>
          </a:xfrm>
          <a:prstGeom prst="rect">
            <a:avLst/>
          </a:prstGeom>
        </p:spPr>
      </p:pic>
      <p:pic>
        <p:nvPicPr>
          <p:cNvPr id="6" name="Picture 5" descr="Icon&#10;&#10;Description automatically generated">
            <a:extLst>
              <a:ext uri="{FF2B5EF4-FFF2-40B4-BE49-F238E27FC236}">
                <a16:creationId xmlns:a16="http://schemas.microsoft.com/office/drawing/2014/main" id="{61BA3A40-8A6C-6E5C-A698-C01A42E825E4}"/>
              </a:ext>
            </a:extLst>
          </p:cNvPr>
          <p:cNvPicPr>
            <a:picLocks noChangeAspect="1"/>
          </p:cNvPicPr>
          <p:nvPr/>
        </p:nvPicPr>
        <p:blipFill>
          <a:blip r:embed="rId4"/>
          <a:stretch>
            <a:fillRect/>
          </a:stretch>
        </p:blipFill>
        <p:spPr>
          <a:xfrm>
            <a:off x="2309644" y="930093"/>
            <a:ext cx="2222500" cy="2222500"/>
          </a:xfrm>
          <a:prstGeom prst="rect">
            <a:avLst/>
          </a:prstGeom>
        </p:spPr>
      </p:pic>
    </p:spTree>
    <p:extLst>
      <p:ext uri="{BB962C8B-B14F-4D97-AF65-F5344CB8AC3E}">
        <p14:creationId xmlns:p14="http://schemas.microsoft.com/office/powerpoint/2010/main" val="2114445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E69C75-2AA4-EBD2-C43D-19D989AC183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543600" y="365127"/>
            <a:ext cx="9711972" cy="724372"/>
          </a:xfrm>
        </p:spPr>
        <p:txBody>
          <a:bodyPr vert="horz" lIns="91440" tIns="45720" rIns="91440" bIns="45720" rtlCol="0" anchor="b" anchorCtr="0">
            <a:noAutofit/>
          </a:bodyPr>
          <a:lstStyle/>
          <a:p>
            <a:r>
              <a:rPr lang="en-AU" b="1" spc="-100" dirty="0">
                <a:solidFill>
                  <a:srgbClr val="197C7D"/>
                </a:solidFill>
              </a:rPr>
              <a:t>Energy Use</a:t>
            </a:r>
          </a:p>
        </p:txBody>
      </p:sp>
      <p:pic>
        <p:nvPicPr>
          <p:cNvPr id="5122" name="Picture 2" descr="A bar graph shows that heating and cooling accounts for 40% of a households energy use. Appliances account for 25%, water heating accounts for 21%, lighting accounts for 7% and cooking accounts for 5%. ">
            <a:extLst>
              <a:ext uri="{FF2B5EF4-FFF2-40B4-BE49-F238E27FC236}">
                <a16:creationId xmlns:a16="http://schemas.microsoft.com/office/drawing/2014/main" id="{2FB95D06-7DE0-2893-E0CC-3822F3EB121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7953" y="1089499"/>
            <a:ext cx="6176094" cy="48030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DB58F59-6E8E-E907-E33C-1568D9A9667F}"/>
              </a:ext>
            </a:extLst>
          </p:cNvPr>
          <p:cNvSpPr txBox="1"/>
          <p:nvPr/>
        </p:nvSpPr>
        <p:spPr>
          <a:xfrm>
            <a:off x="327378" y="6460018"/>
            <a:ext cx="4395883" cy="276999"/>
          </a:xfrm>
          <a:prstGeom prst="rect">
            <a:avLst/>
          </a:prstGeom>
          <a:noFill/>
        </p:spPr>
        <p:txBody>
          <a:bodyPr wrap="none" rtlCol="0">
            <a:spAutoFit/>
          </a:bodyPr>
          <a:lstStyle/>
          <a:p>
            <a:r>
              <a:rPr lang="en-AU" sz="1200" dirty="0"/>
              <a:t>Source: https://</a:t>
            </a:r>
            <a:r>
              <a:rPr lang="en-AU" sz="1200" dirty="0" err="1"/>
              <a:t>www.yourhome.gov.au</a:t>
            </a:r>
            <a:r>
              <a:rPr lang="en-AU" sz="1200" dirty="0"/>
              <a:t>/energy/heating-and-cooling</a:t>
            </a:r>
          </a:p>
        </p:txBody>
      </p:sp>
    </p:spTree>
    <p:extLst>
      <p:ext uri="{BB962C8B-B14F-4D97-AF65-F5344CB8AC3E}">
        <p14:creationId xmlns:p14="http://schemas.microsoft.com/office/powerpoint/2010/main" val="3637430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B4F3C6-263A-3BC0-6779-5307FFDC661F}"/>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543600" y="1238400"/>
            <a:ext cx="11130844" cy="5011461"/>
          </a:xfrm>
        </p:spPr>
        <p:txBody>
          <a:bodyPr vert="horz" lIns="91440" tIns="45720" rIns="91440" bIns="45720" rtlCol="0">
            <a:normAutofit/>
          </a:bodyPr>
          <a:lstStyle/>
          <a:p>
            <a:r>
              <a:rPr lang="en-AU" dirty="0">
                <a:solidFill>
                  <a:srgbClr val="083A42"/>
                </a:solidFill>
              </a:rPr>
              <a:t>Energy value is the net cost to society of energy use, including costs to the building user, the environment and energy networks</a:t>
            </a:r>
          </a:p>
          <a:p>
            <a:r>
              <a:rPr lang="en-AU" dirty="0">
                <a:solidFill>
                  <a:srgbClr val="083A42"/>
                </a:solidFill>
              </a:rPr>
              <a:t>It is a measure of the dwelling’s energy performance</a:t>
            </a:r>
          </a:p>
          <a:p>
            <a:r>
              <a:rPr lang="en-AU" dirty="0">
                <a:solidFill>
                  <a:srgbClr val="083A42"/>
                </a:solidFill>
              </a:rPr>
              <a:t>Two main factors affect the energy value of any given unit of energy consumed: </a:t>
            </a:r>
          </a:p>
          <a:p>
            <a:pPr lvl="1"/>
            <a:r>
              <a:rPr lang="en-AU" dirty="0">
                <a:solidFill>
                  <a:srgbClr val="083A42"/>
                </a:solidFill>
              </a:rPr>
              <a:t>Fuel type </a:t>
            </a:r>
          </a:p>
          <a:p>
            <a:pPr lvl="1"/>
            <a:r>
              <a:rPr lang="en-AU" dirty="0">
                <a:solidFill>
                  <a:srgbClr val="083A42"/>
                </a:solidFill>
              </a:rPr>
              <a:t>Time of use</a:t>
            </a:r>
          </a:p>
          <a:p>
            <a:endParaRPr lang="en-AU" dirty="0">
              <a:solidFill>
                <a:srgbClr val="083A42"/>
              </a:solidFill>
            </a:endParaRPr>
          </a:p>
          <a:p>
            <a:endParaRPr lang="en-AU" dirty="0">
              <a:solidFill>
                <a:srgbClr val="083A42"/>
              </a:solidFill>
            </a:endParaRPr>
          </a:p>
        </p:txBody>
      </p:sp>
      <p:sp>
        <p:nvSpPr>
          <p:cNvPr id="6" name="Title 1">
            <a:extLst>
              <a:ext uri="{FF2B5EF4-FFF2-40B4-BE49-F238E27FC236}">
                <a16:creationId xmlns:a16="http://schemas.microsoft.com/office/drawing/2014/main" id="{3E5071C1-55EA-02C4-2F46-A920A595C084}"/>
              </a:ext>
            </a:extLst>
          </p:cNvPr>
          <p:cNvSpPr>
            <a:spLocks noGrp="1"/>
          </p:cNvSpPr>
          <p:nvPr>
            <p:ph type="title"/>
          </p:nvPr>
        </p:nvSpPr>
        <p:spPr>
          <a:xfrm>
            <a:off x="543600" y="365127"/>
            <a:ext cx="9632950" cy="724372"/>
          </a:xfrm>
        </p:spPr>
        <p:txBody>
          <a:bodyPr vert="horz" lIns="91440" tIns="45720" rIns="91440" bIns="45720" rtlCol="0" anchor="b" anchorCtr="0">
            <a:noAutofit/>
          </a:bodyPr>
          <a:lstStyle/>
          <a:p>
            <a:r>
              <a:rPr lang="en-AU" b="1" spc="-100" dirty="0">
                <a:solidFill>
                  <a:srgbClr val="197C7D"/>
                </a:solidFill>
              </a:rPr>
              <a:t>Energy Value</a:t>
            </a:r>
          </a:p>
        </p:txBody>
      </p:sp>
    </p:spTree>
    <p:extLst>
      <p:ext uri="{BB962C8B-B14F-4D97-AF65-F5344CB8AC3E}">
        <p14:creationId xmlns:p14="http://schemas.microsoft.com/office/powerpoint/2010/main" val="116717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DCCEEW">
      <a:dk1>
        <a:sysClr val="windowText" lastClr="000000"/>
      </a:dk1>
      <a:lt1>
        <a:sysClr val="window" lastClr="FFFFFF"/>
      </a:lt1>
      <a:dk2>
        <a:srgbClr val="083A42"/>
      </a:dk2>
      <a:lt2>
        <a:srgbClr val="E7E6E6"/>
      </a:lt2>
      <a:accent1>
        <a:srgbClr val="192F49"/>
      </a:accent1>
      <a:accent2>
        <a:srgbClr val="1E3E39"/>
      </a:accent2>
      <a:accent3>
        <a:srgbClr val="562403"/>
      </a:accent3>
      <a:accent4>
        <a:srgbClr val="2E2B2B"/>
      </a:accent4>
      <a:accent5>
        <a:srgbClr val="000000"/>
      </a:accent5>
      <a:accent6>
        <a:srgbClr val="FFFFF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CEEW Presentation 4x3" id="{0D9BB091-E20B-4EE2-B3F8-C49875FF33BD}" vid="{6DBD6964-3268-4AC8-A837-1AAE6F4A6796}"/>
    </a:ext>
  </a:extLst>
</a:theme>
</file>

<file path=ppt/theme/theme2.xml><?xml version="1.0" encoding="utf-8"?>
<a:theme xmlns:a="http://schemas.openxmlformats.org/drawingml/2006/main" name="Custom Design">
  <a:themeElements>
    <a:clrScheme name="DISER 22">
      <a:dk1>
        <a:srgbClr val="000000"/>
      </a:dk1>
      <a:lt1>
        <a:srgbClr val="FFFFFF"/>
      </a:lt1>
      <a:dk2>
        <a:srgbClr val="005677"/>
      </a:dk2>
      <a:lt2>
        <a:srgbClr val="58595B"/>
      </a:lt2>
      <a:accent1>
        <a:srgbClr val="939598"/>
      </a:accent1>
      <a:accent2>
        <a:srgbClr val="00283E"/>
      </a:accent2>
      <a:accent3>
        <a:srgbClr val="1B9590"/>
      </a:accent3>
      <a:accent4>
        <a:srgbClr val="61C6C6"/>
      </a:accent4>
      <a:accent5>
        <a:srgbClr val="9CD9E0"/>
      </a:accent5>
      <a:accent6>
        <a:srgbClr val="C973AF"/>
      </a:accent6>
      <a:hlink>
        <a:srgbClr val="0081B2"/>
      </a:hlink>
      <a:folHlink>
        <a:srgbClr val="873AC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CEEW Presentation 4x3" id="{0D9BB091-E20B-4EE2-B3F8-C49875FF33BD}" vid="{B3A7424A-C4B6-4C9D-891D-1FB9495DE54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04DD7A099633469A9B03021E436C02" ma:contentTypeVersion="13" ma:contentTypeDescription="Create a new document." ma:contentTypeScope="" ma:versionID="9d0cd6b84e2f58b20c530f5838fa56cd">
  <xsd:schema xmlns:xsd="http://www.w3.org/2001/XMLSchema" xmlns:xs="http://www.w3.org/2001/XMLSchema" xmlns:p="http://schemas.microsoft.com/office/2006/metadata/properties" xmlns:ns2="9e8a703b-d3e0-4199-a68a-2c6b4d239088" xmlns:ns3="a3e7bf23-a263-4b03-bd1a-aa45f376bbc6" targetNamespace="http://schemas.microsoft.com/office/2006/metadata/properties" ma:root="true" ma:fieldsID="c687f8ca5750959b4fc8a7773ab01f3f" ns2:_="" ns3:_="">
    <xsd:import namespace="9e8a703b-d3e0-4199-a68a-2c6b4d239088"/>
    <xsd:import namespace="a3e7bf23-a263-4b03-bd1a-aa45f376bbc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8a703b-d3e0-4199-a68a-2c6b4d2390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ce23699-d321-44ed-a20c-4c4d0d22f64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e7bf23-a263-4b03-bd1a-aa45f376bbc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02a6ec0-8a34-4d8c-a97e-00c620913ffd}" ma:internalName="TaxCatchAll" ma:showField="CatchAllData" ma:web="a3e7bf23-a263-4b03-bd1a-aa45f376bbc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3e7bf23-a263-4b03-bd1a-aa45f376bbc6">
      <Value>12</Value>
    </TaxCatchAll>
    <lcf76f155ced4ddcb4097134ff3c332f xmlns="9e8a703b-d3e0-4199-a68a-2c6b4d23908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EB58871-5F76-43A0-8A57-99B996346AB5}">
  <ds:schemaRefs>
    <ds:schemaRef ds:uri="http://schemas.microsoft.com/sharepoint/v3/contenttype/forms"/>
  </ds:schemaRefs>
</ds:datastoreItem>
</file>

<file path=customXml/itemProps2.xml><?xml version="1.0" encoding="utf-8"?>
<ds:datastoreItem xmlns:ds="http://schemas.openxmlformats.org/officeDocument/2006/customXml" ds:itemID="{B0B5C16C-A36A-4784-8144-AEE04F6F01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8a703b-d3e0-4199-a68a-2c6b4d239088"/>
    <ds:schemaRef ds:uri="a3e7bf23-a263-4b03-bd1a-aa45f376bb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C90032-8109-40F2-9C7D-5A5BA2CBDCB4}">
  <ds:schemaRefs>
    <ds:schemaRef ds:uri="http://schemas.microsoft.com/office/2006/metadata/properties"/>
    <ds:schemaRef ds:uri="http://www.w3.org/2000/xmlns/"/>
    <ds:schemaRef ds:uri="a3e7bf23-a263-4b03-bd1a-aa45f376bbc6"/>
    <ds:schemaRef ds:uri="9e8a703b-d3e0-4199-a68a-2c6b4d239088"/>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DCCEEW-Presentation-4x3</Template>
  <TotalTime>12340</TotalTime>
  <Words>1855</Words>
  <Application>Microsoft Office PowerPoint</Application>
  <PresentationFormat>Widescreen</PresentationFormat>
  <Paragraphs>387</Paragraphs>
  <Slides>60</Slides>
  <Notes>60</Notes>
  <HiddenSlides>2</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60</vt:i4>
      </vt:variant>
    </vt:vector>
  </HeadingPairs>
  <TitlesOfParts>
    <vt:vector size="71" baseType="lpstr">
      <vt:lpstr>Arial</vt:lpstr>
      <vt:lpstr>Arial Narrow</vt:lpstr>
      <vt:lpstr>Calibri</vt:lpstr>
      <vt:lpstr>Calibri Light</vt:lpstr>
      <vt:lpstr>Courier New</vt:lpstr>
      <vt:lpstr>Helvetica</vt:lpstr>
      <vt:lpstr>Source Sans Pro</vt:lpstr>
      <vt:lpstr>Symbol</vt:lpstr>
      <vt:lpstr>Wingdings</vt:lpstr>
      <vt:lpstr>Office Theme</vt:lpstr>
      <vt:lpstr>Custom Design</vt:lpstr>
      <vt:lpstr>NatHERS Whole of Home Overview</vt:lpstr>
      <vt:lpstr>PowerPoint Presentation</vt:lpstr>
      <vt:lpstr>PowerPoint Presentation</vt:lpstr>
      <vt:lpstr>Disclaimer</vt:lpstr>
      <vt:lpstr>Overview of NatHERS Whole of Home</vt:lpstr>
      <vt:lpstr>PowerPoint Presentation</vt:lpstr>
      <vt:lpstr>PowerPoint Presentation</vt:lpstr>
      <vt:lpstr>Energy Use</vt:lpstr>
      <vt:lpstr>Energy Value</vt:lpstr>
      <vt:lpstr>Energy Value</vt:lpstr>
      <vt:lpstr>Reference Dwelling</vt:lpstr>
      <vt:lpstr>Reference Dwelling</vt:lpstr>
      <vt:lpstr>PowerPoint Presentation</vt:lpstr>
      <vt:lpstr>What you can’t change</vt:lpstr>
      <vt:lpstr>Benefits of Whole of Home</vt:lpstr>
      <vt:lpstr>Benefits of Whole of Home</vt:lpstr>
      <vt:lpstr>Benefits of Whole of Home</vt:lpstr>
      <vt:lpstr>Benefits of expanding NatHERS</vt:lpstr>
      <vt:lpstr>Appliances included in Whole of Home</vt:lpstr>
      <vt:lpstr>PowerPoint Presentation</vt:lpstr>
      <vt:lpstr>Heating appliances</vt:lpstr>
      <vt:lpstr>Cooling appliances</vt:lpstr>
      <vt:lpstr>Cooling appliances</vt:lpstr>
      <vt:lpstr>Water heating appliances</vt:lpstr>
      <vt:lpstr>Water heating appliances</vt:lpstr>
      <vt:lpstr>Water heating appliances</vt:lpstr>
      <vt:lpstr>Lighting</vt:lpstr>
      <vt:lpstr>PowerPoint Presentation</vt:lpstr>
      <vt:lpstr>Onsite Energy Generation and Storage</vt:lpstr>
      <vt:lpstr>Onsite Energy Generation and Storage</vt:lpstr>
      <vt:lpstr>Swimming Pool and Spas Pumps</vt:lpstr>
      <vt:lpstr>Swimming Pool and Spas Pumps</vt:lpstr>
      <vt:lpstr>Cooking appliances</vt:lpstr>
      <vt:lpstr>How to find energy efficiency information for appliances</vt:lpstr>
      <vt:lpstr>Appliance energy labels</vt:lpstr>
      <vt:lpstr>Energy rated appliances</vt:lpstr>
      <vt:lpstr>Energy rated appliances</vt:lpstr>
      <vt:lpstr>Natural gas appliances</vt:lpstr>
      <vt:lpstr>Energy rating</vt:lpstr>
      <vt:lpstr>Where to find Appliance Energy Rating</vt:lpstr>
      <vt:lpstr>How a Whole of Home Assessment is conducted</vt:lpstr>
      <vt:lpstr>NatHERS assessment</vt:lpstr>
      <vt:lpstr>PowerPoint Presentation</vt:lpstr>
      <vt:lpstr>The assessment process</vt:lpstr>
      <vt:lpstr>PowerPoint Presentation</vt:lpstr>
      <vt:lpstr>Whole of Home Certificate</vt:lpstr>
      <vt:lpstr>PowerPoint Presentation</vt:lpstr>
      <vt:lpstr>PowerPoint Presentation</vt:lpstr>
      <vt:lpstr>PowerPoint Presentation</vt:lpstr>
      <vt:lpstr>PowerPoint Presentation</vt:lpstr>
      <vt:lpstr>PowerPoint Presentation</vt:lpstr>
      <vt:lpstr>What should I use PowerPoint for?</vt:lpstr>
      <vt:lpstr>How do I improve my Whole of Home Rating?</vt:lpstr>
      <vt:lpstr>PowerPoint Presentation</vt:lpstr>
      <vt:lpstr>PowerPoint Presentation</vt:lpstr>
      <vt:lpstr>PowerPoint Presentation</vt:lpstr>
      <vt:lpstr>PowerPoint Presentation</vt:lpstr>
      <vt:lpstr>Questions?</vt:lpstr>
      <vt:lpstr>PowerPoint Presentation</vt:lpstr>
      <vt:lpstr>Feedback</vt:lpstr>
    </vt:vector>
  </TitlesOfParts>
  <Manager/>
  <Company>Department of Industry, Innovation and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your presentation title here</dc:title>
  <dc:creator>Abbasi, Zahra</dc:creator>
  <cp:lastModifiedBy>Hill, Jason</cp:lastModifiedBy>
  <cp:revision>41</cp:revision>
  <cp:lastPrinted>2023-04-18T02:20:28Z</cp:lastPrinted>
  <dcterms:created xsi:type="dcterms:W3CDTF">2022-11-08T04:26:08Z</dcterms:created>
  <dcterms:modified xsi:type="dcterms:W3CDTF">2023-09-14T02:19:24Z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0x0101001704DD7A099633469A9B03021E436C02</vt:lpwstr>
  </property>
  <property fmtid="{D5CDD505-2E9C-101B-9397-08002B2CF9AE}" pid="3" name="ic50445521414d498a9b9338b45e20b1">
    <vt:lpwstr/>
  </property>
  <property fmtid="{D5CDD505-2E9C-101B-9397-08002B2CF9AE}" pid="4" name="Topic">
    <vt:lpwstr/>
  </property>
  <property fmtid="{D5CDD505-2E9C-101B-9397-08002B2CF9AE}" pid="5" name="Document purpose">
    <vt:lpwstr>12;#Template|f86f6234-3071-4791-935f-8e58e6c783c5</vt:lpwstr>
  </property>
  <property fmtid="{D5CDD505-2E9C-101B-9397-08002B2CF9AE}" pid="6" name="TaxCatchAll">
    <vt:lpwstr>12;#Template|f86f6234-3071-4791-935f-8e58e6c783c5</vt:lpwstr>
  </property>
  <property fmtid="{D5CDD505-2E9C-101B-9397-08002B2CF9AE}" pid="7" name="Maintained by">
    <vt:lpwstr/>
  </property>
  <property fmtid="{D5CDD505-2E9C-101B-9397-08002B2CF9AE}" pid="8" name="Maintained_x0020_by">
    <vt:lpwstr/>
  </property>
  <property fmtid="{D5CDD505-2E9C-101B-9397-08002B2CF9AE}" pid="9" name="f053d4d5642f4f398c12deee90f78c85">
    <vt:lpwstr>Template|f86f6234-3071-4791-935f-8e58e6c783c5</vt:lpwstr>
  </property>
  <property fmtid="{D5CDD505-2E9C-101B-9397-08002B2CF9AE}" pid="10" name="ec8963811f66454d90035b41c545792f">
    <vt:lpwstr/>
  </property>
  <property fmtid="{D5CDD505-2E9C-101B-9397-08002B2CF9AE}" pid="11" name="MediaServiceImageTags">
    <vt:lpwstr/>
  </property>
</Properties>
</file>